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381" r:id="rId2"/>
    <p:sldId id="256" r:id="rId3"/>
    <p:sldId id="380" r:id="rId4"/>
    <p:sldId id="366" r:id="rId5"/>
    <p:sldId id="367" r:id="rId6"/>
    <p:sldId id="353" r:id="rId7"/>
    <p:sldId id="285" r:id="rId8"/>
    <p:sldId id="268" r:id="rId9"/>
    <p:sldId id="265" r:id="rId10"/>
    <p:sldId id="269" r:id="rId11"/>
    <p:sldId id="368" r:id="rId12"/>
    <p:sldId id="286" r:id="rId13"/>
    <p:sldId id="271" r:id="rId14"/>
    <p:sldId id="272" r:id="rId15"/>
    <p:sldId id="351" r:id="rId16"/>
    <p:sldId id="369" r:id="rId17"/>
    <p:sldId id="370" r:id="rId18"/>
    <p:sldId id="371" r:id="rId19"/>
    <p:sldId id="372" r:id="rId20"/>
    <p:sldId id="382" r:id="rId21"/>
    <p:sldId id="287" r:id="rId22"/>
    <p:sldId id="288" r:id="rId23"/>
    <p:sldId id="362" r:id="rId24"/>
    <p:sldId id="289" r:id="rId25"/>
    <p:sldId id="290" r:id="rId26"/>
    <p:sldId id="293" r:id="rId27"/>
    <p:sldId id="294" r:id="rId28"/>
    <p:sldId id="291" r:id="rId29"/>
    <p:sldId id="297" r:id="rId30"/>
    <p:sldId id="292" r:id="rId31"/>
    <p:sldId id="295" r:id="rId32"/>
    <p:sldId id="296" r:id="rId33"/>
    <p:sldId id="298" r:id="rId34"/>
    <p:sldId id="299" r:id="rId35"/>
    <p:sldId id="300" r:id="rId36"/>
    <p:sldId id="301" r:id="rId37"/>
    <p:sldId id="302" r:id="rId38"/>
    <p:sldId id="303" r:id="rId39"/>
    <p:sldId id="304" r:id="rId40"/>
    <p:sldId id="374" r:id="rId41"/>
    <p:sldId id="305" r:id="rId42"/>
    <p:sldId id="308" r:id="rId43"/>
    <p:sldId id="309" r:id="rId44"/>
    <p:sldId id="375" r:id="rId45"/>
    <p:sldId id="376" r:id="rId46"/>
    <p:sldId id="310" r:id="rId47"/>
    <p:sldId id="311" r:id="rId48"/>
    <p:sldId id="30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77" r:id="rId63"/>
    <p:sldId id="320" r:id="rId64"/>
    <p:sldId id="321" r:id="rId65"/>
    <p:sldId id="322" r:id="rId66"/>
    <p:sldId id="323" r:id="rId67"/>
    <p:sldId id="324" r:id="rId68"/>
    <p:sldId id="325" r:id="rId69"/>
    <p:sldId id="326" r:id="rId70"/>
    <p:sldId id="327" r:id="rId71"/>
    <p:sldId id="378" r:id="rId72"/>
    <p:sldId id="328" r:id="rId73"/>
    <p:sldId id="352" r:id="rId74"/>
    <p:sldId id="379" r:id="rId75"/>
    <p:sldId id="360" r:id="rId76"/>
    <p:sldId id="358" r:id="rId77"/>
    <p:sldId id="359" r:id="rId78"/>
    <p:sldId id="357" r:id="rId79"/>
    <p:sldId id="313" r:id="rId80"/>
    <p:sldId id="314" r:id="rId81"/>
    <p:sldId id="364" r:id="rId82"/>
    <p:sldId id="315" r:id="rId83"/>
    <p:sldId id="316" r:id="rId84"/>
    <p:sldId id="317" r:id="rId85"/>
    <p:sldId id="318" r:id="rId86"/>
    <p:sldId id="319"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ypes of states" id="{47D67043-C58C-134A-AE1E-2D26F10B1770}">
          <p14:sldIdLst>
            <p14:sldId id="381"/>
            <p14:sldId id="256"/>
            <p14:sldId id="380"/>
            <p14:sldId id="366"/>
            <p14:sldId id="367"/>
          </p14:sldIdLst>
        </p14:section>
        <p14:section name="Types of states" id="{1B9C8D56-4ED2-054B-8845-B4DA958F3B9C}">
          <p14:sldIdLst>
            <p14:sldId id="353"/>
            <p14:sldId id="285"/>
            <p14:sldId id="268"/>
            <p14:sldId id="265"/>
            <p14:sldId id="269"/>
            <p14:sldId id="368"/>
            <p14:sldId id="286"/>
            <p14:sldId id="271"/>
            <p14:sldId id="272"/>
            <p14:sldId id="351"/>
            <p14:sldId id="369"/>
            <p14:sldId id="370"/>
            <p14:sldId id="371"/>
            <p14:sldId id="372"/>
            <p14:sldId id="382"/>
          </p14:sldIdLst>
        </p14:section>
        <p14:section name="Shapes of states" id="{35537C75-EEAE-6843-89B8-41408DF152D8}">
          <p14:sldIdLst>
            <p14:sldId id="287"/>
            <p14:sldId id="288"/>
            <p14:sldId id="362"/>
            <p14:sldId id="289"/>
            <p14:sldId id="290"/>
            <p14:sldId id="293"/>
            <p14:sldId id="294"/>
            <p14:sldId id="291"/>
            <p14:sldId id="297"/>
            <p14:sldId id="292"/>
            <p14:sldId id="295"/>
            <p14:sldId id="296"/>
          </p14:sldIdLst>
        </p14:section>
        <p14:section name="Boundaries and borders" id="{B0A960D5-5627-DE4F-B215-4138EB329AF7}">
          <p14:sldIdLst>
            <p14:sldId id="298"/>
            <p14:sldId id="299"/>
            <p14:sldId id="300"/>
            <p14:sldId id="301"/>
            <p14:sldId id="302"/>
            <p14:sldId id="303"/>
            <p14:sldId id="304"/>
            <p14:sldId id="374"/>
            <p14:sldId id="305"/>
            <p14:sldId id="308"/>
            <p14:sldId id="309"/>
            <p14:sldId id="375"/>
            <p14:sldId id="376"/>
            <p14:sldId id="310"/>
            <p14:sldId id="311"/>
            <p14:sldId id="307"/>
          </p14:sldIdLst>
        </p14:section>
        <p14:section name="Challenges to the state" id="{C6B70C25-8514-6248-B58A-2A6C6849FCB9}">
          <p14:sldIdLst>
            <p14:sldId id="338"/>
            <p14:sldId id="339"/>
            <p14:sldId id="340"/>
            <p14:sldId id="341"/>
            <p14:sldId id="342"/>
            <p14:sldId id="343"/>
            <p14:sldId id="344"/>
            <p14:sldId id="345"/>
            <p14:sldId id="346"/>
            <p14:sldId id="347"/>
            <p14:sldId id="348"/>
            <p14:sldId id="349"/>
            <p14:sldId id="350"/>
            <p14:sldId id="377"/>
          </p14:sldIdLst>
        </p14:section>
        <p14:section name="Political organization" id="{EBF31B54-83EA-CD4E-AF4E-D41F484D6E04}">
          <p14:sldIdLst>
            <p14:sldId id="320"/>
            <p14:sldId id="321"/>
            <p14:sldId id="322"/>
            <p14:sldId id="323"/>
            <p14:sldId id="324"/>
            <p14:sldId id="325"/>
            <p14:sldId id="326"/>
            <p14:sldId id="327"/>
            <p14:sldId id="378"/>
            <p14:sldId id="328"/>
            <p14:sldId id="352"/>
            <p14:sldId id="379"/>
          </p14:sldIdLst>
        </p14:section>
        <p14:section name="Col &amp; IMP ADD" id="{27839791-5B1B-B248-81A1-67DDC3F58AD3}">
          <p14:sldIdLst>
            <p14:sldId id="360"/>
            <p14:sldId id="358"/>
            <p14:sldId id="359"/>
            <p14:sldId id="357"/>
          </p14:sldIdLst>
        </p14:section>
        <p14:section name="Supranational organizations" id="{0791C26E-CF75-0C4D-BE0A-EA57E763CB8B}">
          <p14:sldIdLst>
            <p14:sldId id="313"/>
            <p14:sldId id="314"/>
            <p14:sldId id="364"/>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75439" autoAdjust="0"/>
  </p:normalViewPr>
  <p:slideViewPr>
    <p:cSldViewPr showGuides="1">
      <p:cViewPr varScale="1">
        <p:scale>
          <a:sx n="56" d="100"/>
          <a:sy n="56" d="100"/>
        </p:scale>
        <p:origin x="1524" y="66"/>
      </p:cViewPr>
      <p:guideLst>
        <p:guide orient="horz" pos="2160"/>
        <p:guide pos="2880"/>
      </p:guideLst>
    </p:cSldViewPr>
  </p:slideViewPr>
  <p:notesTextViewPr>
    <p:cViewPr>
      <p:scale>
        <a:sx n="3" d="2"/>
        <a:sy n="3" d="2"/>
      </p:scale>
      <p:origin x="0" y="0"/>
    </p:cViewPr>
  </p:notesTextViewPr>
  <p:sorterViewPr>
    <p:cViewPr>
      <p:scale>
        <a:sx n="100" d="100"/>
        <a:sy n="100" d="100"/>
      </p:scale>
      <p:origin x="0" y="1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B54F4-B469-4FCA-BDC0-4A67F1065E71}" type="doc">
      <dgm:prSet loTypeId="urn:microsoft.com/office/officeart/2005/8/layout/matrix1" loCatId="matrix" qsTypeId="urn:microsoft.com/office/officeart/2005/8/quickstyle/simple4" qsCatId="simple" csTypeId="urn:microsoft.com/office/officeart/2005/8/colors/colorful3" csCatId="colorful" phldr="1"/>
      <dgm:spPr/>
      <dgm:t>
        <a:bodyPr/>
        <a:lstStyle/>
        <a:p>
          <a:endParaRPr lang="en-US"/>
        </a:p>
      </dgm:t>
    </dgm:pt>
    <dgm:pt modelId="{8AD259A3-B8AD-4804-B9FF-67056D6986AE}">
      <dgm:prSet phldrT="[Text]"/>
      <dgm:spPr/>
      <dgm:t>
        <a:bodyPr/>
        <a:lstStyle/>
        <a:p>
          <a:r>
            <a:rPr lang="en-US" dirty="0" smtClean="0"/>
            <a:t>State</a:t>
          </a:r>
          <a:endParaRPr lang="en-US" dirty="0"/>
        </a:p>
      </dgm:t>
    </dgm:pt>
    <dgm:pt modelId="{61DDD18E-E113-4AC1-A670-41B23EE6993B}" type="parTrans" cxnId="{B7899381-AF5A-4F18-A837-31B54F1EC314}">
      <dgm:prSet/>
      <dgm:spPr/>
      <dgm:t>
        <a:bodyPr/>
        <a:lstStyle/>
        <a:p>
          <a:endParaRPr lang="en-US"/>
        </a:p>
      </dgm:t>
    </dgm:pt>
    <dgm:pt modelId="{9306868B-F907-43DA-A871-06CD879F83AC}" type="sibTrans" cxnId="{B7899381-AF5A-4F18-A837-31B54F1EC314}">
      <dgm:prSet/>
      <dgm:spPr/>
      <dgm:t>
        <a:bodyPr/>
        <a:lstStyle/>
        <a:p>
          <a:endParaRPr lang="en-US"/>
        </a:p>
      </dgm:t>
    </dgm:pt>
    <dgm:pt modelId="{17AA65C4-2B44-41C1-BAB5-0B3ABEFD8638}">
      <dgm:prSet phldrT="[Text]"/>
      <dgm:spPr/>
      <dgm:t>
        <a:bodyPr/>
        <a:lstStyle/>
        <a:p>
          <a:r>
            <a:rPr lang="en-US" dirty="0" smtClean="0"/>
            <a:t>Effective Government and Economy</a:t>
          </a:r>
          <a:endParaRPr lang="en-US" dirty="0"/>
        </a:p>
      </dgm:t>
    </dgm:pt>
    <dgm:pt modelId="{76C6F28D-8CA3-40AA-AF0A-1948F7E16291}" type="parTrans" cxnId="{2D73C1DE-F901-4346-B782-23F3354A9CDC}">
      <dgm:prSet/>
      <dgm:spPr/>
      <dgm:t>
        <a:bodyPr/>
        <a:lstStyle/>
        <a:p>
          <a:endParaRPr lang="en-US"/>
        </a:p>
      </dgm:t>
    </dgm:pt>
    <dgm:pt modelId="{2DA62F73-7542-4473-AFFF-59D9F3A97381}" type="sibTrans" cxnId="{2D73C1DE-F901-4346-B782-23F3354A9CDC}">
      <dgm:prSet/>
      <dgm:spPr/>
      <dgm:t>
        <a:bodyPr/>
        <a:lstStyle/>
        <a:p>
          <a:endParaRPr lang="en-US"/>
        </a:p>
      </dgm:t>
    </dgm:pt>
    <dgm:pt modelId="{DA596942-2422-43DC-8B89-1EA9010FBA2B}">
      <dgm:prSet phldrT="[Text]"/>
      <dgm:spPr/>
      <dgm:t>
        <a:bodyPr/>
        <a:lstStyle/>
        <a:p>
          <a:r>
            <a:rPr lang="en-US" dirty="0" smtClean="0"/>
            <a:t>Permanent Population</a:t>
          </a:r>
          <a:endParaRPr lang="en-US" dirty="0"/>
        </a:p>
      </dgm:t>
    </dgm:pt>
    <dgm:pt modelId="{B12613CF-2830-43B0-AC68-49CD42FC21A4}" type="parTrans" cxnId="{8A9DB7DF-C8F4-4D7B-8B8E-D61EE20F6658}">
      <dgm:prSet/>
      <dgm:spPr/>
      <dgm:t>
        <a:bodyPr/>
        <a:lstStyle/>
        <a:p>
          <a:endParaRPr lang="en-US"/>
        </a:p>
      </dgm:t>
    </dgm:pt>
    <dgm:pt modelId="{B965A93E-337D-413D-97E1-B18E31D27D9A}" type="sibTrans" cxnId="{8A9DB7DF-C8F4-4D7B-8B8E-D61EE20F6658}">
      <dgm:prSet/>
      <dgm:spPr/>
      <dgm:t>
        <a:bodyPr/>
        <a:lstStyle/>
        <a:p>
          <a:endParaRPr lang="en-US"/>
        </a:p>
      </dgm:t>
    </dgm:pt>
    <dgm:pt modelId="{C7318D0E-57A9-4D75-A7AB-C50EF1B155AA}">
      <dgm:prSet phldrT="[Text]"/>
      <dgm:spPr/>
      <dgm:t>
        <a:bodyPr/>
        <a:lstStyle/>
        <a:p>
          <a:r>
            <a:rPr lang="en-US" dirty="0" smtClean="0"/>
            <a:t>Sovereignty</a:t>
          </a:r>
          <a:endParaRPr lang="en-US" dirty="0"/>
        </a:p>
      </dgm:t>
    </dgm:pt>
    <dgm:pt modelId="{09D6FE72-AE5C-4058-B4AE-D842ECE47D24}" type="parTrans" cxnId="{F65D298E-A8FC-4391-A8E2-6915A99584D8}">
      <dgm:prSet/>
      <dgm:spPr/>
      <dgm:t>
        <a:bodyPr/>
        <a:lstStyle/>
        <a:p>
          <a:endParaRPr lang="en-US"/>
        </a:p>
      </dgm:t>
    </dgm:pt>
    <dgm:pt modelId="{52D2CABB-1FDE-45E9-BEFB-BE59EDDDD8C6}" type="sibTrans" cxnId="{F65D298E-A8FC-4391-A8E2-6915A99584D8}">
      <dgm:prSet/>
      <dgm:spPr/>
      <dgm:t>
        <a:bodyPr/>
        <a:lstStyle/>
        <a:p>
          <a:endParaRPr lang="en-US"/>
        </a:p>
      </dgm:t>
    </dgm:pt>
    <dgm:pt modelId="{C7DF6E17-95B9-46DE-B6BC-7FCD9A0655D5}">
      <dgm:prSet phldrT="[Text]"/>
      <dgm:spPr/>
      <dgm:t>
        <a:bodyPr/>
        <a:lstStyle/>
        <a:p>
          <a:r>
            <a:rPr lang="en-US" dirty="0" smtClean="0"/>
            <a:t>Recognized by other States</a:t>
          </a:r>
          <a:endParaRPr lang="en-US" dirty="0"/>
        </a:p>
      </dgm:t>
    </dgm:pt>
    <dgm:pt modelId="{9FB036D9-68A5-4AF7-83D6-3B8CC203EB62}" type="parTrans" cxnId="{06DB908B-9A2E-47C7-9020-7FEF46B5EDAF}">
      <dgm:prSet/>
      <dgm:spPr/>
      <dgm:t>
        <a:bodyPr/>
        <a:lstStyle/>
        <a:p>
          <a:endParaRPr lang="en-US"/>
        </a:p>
      </dgm:t>
    </dgm:pt>
    <dgm:pt modelId="{1243BB8F-ED28-4DDC-B7CD-7A0D9D211710}" type="sibTrans" cxnId="{06DB908B-9A2E-47C7-9020-7FEF46B5EDAF}">
      <dgm:prSet/>
      <dgm:spPr/>
      <dgm:t>
        <a:bodyPr/>
        <a:lstStyle/>
        <a:p>
          <a:endParaRPr lang="en-US"/>
        </a:p>
      </dgm:t>
    </dgm:pt>
    <dgm:pt modelId="{AC693322-B760-402E-9837-F0292A9E8814}" type="pres">
      <dgm:prSet presAssocID="{6F2B54F4-B469-4FCA-BDC0-4A67F1065E71}" presName="diagram" presStyleCnt="0">
        <dgm:presLayoutVars>
          <dgm:chMax val="1"/>
          <dgm:dir/>
          <dgm:animLvl val="ctr"/>
          <dgm:resizeHandles val="exact"/>
        </dgm:presLayoutVars>
      </dgm:prSet>
      <dgm:spPr/>
      <dgm:t>
        <a:bodyPr/>
        <a:lstStyle/>
        <a:p>
          <a:endParaRPr lang="en-US"/>
        </a:p>
      </dgm:t>
    </dgm:pt>
    <dgm:pt modelId="{A7A94682-66BC-463E-807E-246440189CDD}" type="pres">
      <dgm:prSet presAssocID="{6F2B54F4-B469-4FCA-BDC0-4A67F1065E71}" presName="matrix" presStyleCnt="0"/>
      <dgm:spPr/>
    </dgm:pt>
    <dgm:pt modelId="{E0E625C5-4BC3-440A-894B-AB81FCAE1835}" type="pres">
      <dgm:prSet presAssocID="{6F2B54F4-B469-4FCA-BDC0-4A67F1065E71}" presName="tile1" presStyleLbl="node1" presStyleIdx="0" presStyleCnt="4"/>
      <dgm:spPr/>
      <dgm:t>
        <a:bodyPr/>
        <a:lstStyle/>
        <a:p>
          <a:endParaRPr lang="en-US"/>
        </a:p>
      </dgm:t>
    </dgm:pt>
    <dgm:pt modelId="{11A38B9B-46C3-45DF-BEF3-20AF3DFC3DFE}" type="pres">
      <dgm:prSet presAssocID="{6F2B54F4-B469-4FCA-BDC0-4A67F1065E71}" presName="tile1text" presStyleLbl="node1" presStyleIdx="0" presStyleCnt="4">
        <dgm:presLayoutVars>
          <dgm:chMax val="0"/>
          <dgm:chPref val="0"/>
          <dgm:bulletEnabled val="1"/>
        </dgm:presLayoutVars>
      </dgm:prSet>
      <dgm:spPr/>
      <dgm:t>
        <a:bodyPr/>
        <a:lstStyle/>
        <a:p>
          <a:endParaRPr lang="en-US"/>
        </a:p>
      </dgm:t>
    </dgm:pt>
    <dgm:pt modelId="{62982D70-9BC2-404D-AA51-3C4417ED398B}" type="pres">
      <dgm:prSet presAssocID="{6F2B54F4-B469-4FCA-BDC0-4A67F1065E71}" presName="tile2" presStyleLbl="node1" presStyleIdx="1" presStyleCnt="4"/>
      <dgm:spPr/>
      <dgm:t>
        <a:bodyPr/>
        <a:lstStyle/>
        <a:p>
          <a:endParaRPr lang="en-US"/>
        </a:p>
      </dgm:t>
    </dgm:pt>
    <dgm:pt modelId="{0FC9E8D7-849B-46AE-953C-847B5A20CC7F}" type="pres">
      <dgm:prSet presAssocID="{6F2B54F4-B469-4FCA-BDC0-4A67F1065E71}" presName="tile2text" presStyleLbl="node1" presStyleIdx="1" presStyleCnt="4">
        <dgm:presLayoutVars>
          <dgm:chMax val="0"/>
          <dgm:chPref val="0"/>
          <dgm:bulletEnabled val="1"/>
        </dgm:presLayoutVars>
      </dgm:prSet>
      <dgm:spPr/>
      <dgm:t>
        <a:bodyPr/>
        <a:lstStyle/>
        <a:p>
          <a:endParaRPr lang="en-US"/>
        </a:p>
      </dgm:t>
    </dgm:pt>
    <dgm:pt modelId="{979CE0C3-88F8-4687-ADF8-6767228D0AAA}" type="pres">
      <dgm:prSet presAssocID="{6F2B54F4-B469-4FCA-BDC0-4A67F1065E71}" presName="tile3" presStyleLbl="node1" presStyleIdx="2" presStyleCnt="4"/>
      <dgm:spPr/>
      <dgm:t>
        <a:bodyPr/>
        <a:lstStyle/>
        <a:p>
          <a:endParaRPr lang="en-US"/>
        </a:p>
      </dgm:t>
    </dgm:pt>
    <dgm:pt modelId="{0F53F8DE-DF94-4F75-9B8E-B392B1E5A74F}" type="pres">
      <dgm:prSet presAssocID="{6F2B54F4-B469-4FCA-BDC0-4A67F1065E71}" presName="tile3text" presStyleLbl="node1" presStyleIdx="2" presStyleCnt="4">
        <dgm:presLayoutVars>
          <dgm:chMax val="0"/>
          <dgm:chPref val="0"/>
          <dgm:bulletEnabled val="1"/>
        </dgm:presLayoutVars>
      </dgm:prSet>
      <dgm:spPr/>
      <dgm:t>
        <a:bodyPr/>
        <a:lstStyle/>
        <a:p>
          <a:endParaRPr lang="en-US"/>
        </a:p>
      </dgm:t>
    </dgm:pt>
    <dgm:pt modelId="{E127A8EB-9E99-4D23-B4A6-FAC7C8E740C4}" type="pres">
      <dgm:prSet presAssocID="{6F2B54F4-B469-4FCA-BDC0-4A67F1065E71}" presName="tile4" presStyleLbl="node1" presStyleIdx="3" presStyleCnt="4"/>
      <dgm:spPr/>
      <dgm:t>
        <a:bodyPr/>
        <a:lstStyle/>
        <a:p>
          <a:endParaRPr lang="en-US"/>
        </a:p>
      </dgm:t>
    </dgm:pt>
    <dgm:pt modelId="{4917D711-2929-4E31-A029-300A9D57D46D}" type="pres">
      <dgm:prSet presAssocID="{6F2B54F4-B469-4FCA-BDC0-4A67F1065E71}" presName="tile4text" presStyleLbl="node1" presStyleIdx="3" presStyleCnt="4">
        <dgm:presLayoutVars>
          <dgm:chMax val="0"/>
          <dgm:chPref val="0"/>
          <dgm:bulletEnabled val="1"/>
        </dgm:presLayoutVars>
      </dgm:prSet>
      <dgm:spPr/>
      <dgm:t>
        <a:bodyPr/>
        <a:lstStyle/>
        <a:p>
          <a:endParaRPr lang="en-US"/>
        </a:p>
      </dgm:t>
    </dgm:pt>
    <dgm:pt modelId="{BBE5950F-32D1-4A92-9A83-AF83E8207968}" type="pres">
      <dgm:prSet presAssocID="{6F2B54F4-B469-4FCA-BDC0-4A67F1065E71}" presName="centerTile" presStyleLbl="fgShp" presStyleIdx="0" presStyleCnt="1">
        <dgm:presLayoutVars>
          <dgm:chMax val="0"/>
          <dgm:chPref val="0"/>
        </dgm:presLayoutVars>
      </dgm:prSet>
      <dgm:spPr/>
      <dgm:t>
        <a:bodyPr/>
        <a:lstStyle/>
        <a:p>
          <a:endParaRPr lang="en-US"/>
        </a:p>
      </dgm:t>
    </dgm:pt>
  </dgm:ptLst>
  <dgm:cxnLst>
    <dgm:cxn modelId="{65E579C9-FC27-42E1-8DBD-6522AE68859B}" type="presOf" srcId="{C7DF6E17-95B9-46DE-B6BC-7FCD9A0655D5}" destId="{E127A8EB-9E99-4D23-B4A6-FAC7C8E740C4}" srcOrd="0" destOrd="0" presId="urn:microsoft.com/office/officeart/2005/8/layout/matrix1"/>
    <dgm:cxn modelId="{3F782374-593A-428E-B072-DA62DE0AFE9D}" type="presOf" srcId="{C7318D0E-57A9-4D75-A7AB-C50EF1B155AA}" destId="{979CE0C3-88F8-4687-ADF8-6767228D0AAA}" srcOrd="0" destOrd="0" presId="urn:microsoft.com/office/officeart/2005/8/layout/matrix1"/>
    <dgm:cxn modelId="{F805EC26-C5A5-42F9-8DBA-504993F8D641}" type="presOf" srcId="{6F2B54F4-B469-4FCA-BDC0-4A67F1065E71}" destId="{AC693322-B760-402E-9837-F0292A9E8814}" srcOrd="0" destOrd="0" presId="urn:microsoft.com/office/officeart/2005/8/layout/matrix1"/>
    <dgm:cxn modelId="{A72F5B2D-7F78-497C-81A0-AC466FD460AF}" type="presOf" srcId="{DA596942-2422-43DC-8B89-1EA9010FBA2B}" destId="{62982D70-9BC2-404D-AA51-3C4417ED398B}" srcOrd="0" destOrd="0" presId="urn:microsoft.com/office/officeart/2005/8/layout/matrix1"/>
    <dgm:cxn modelId="{F65D298E-A8FC-4391-A8E2-6915A99584D8}" srcId="{8AD259A3-B8AD-4804-B9FF-67056D6986AE}" destId="{C7318D0E-57A9-4D75-A7AB-C50EF1B155AA}" srcOrd="2" destOrd="0" parTransId="{09D6FE72-AE5C-4058-B4AE-D842ECE47D24}" sibTransId="{52D2CABB-1FDE-45E9-BEFB-BE59EDDDD8C6}"/>
    <dgm:cxn modelId="{2D73C1DE-F901-4346-B782-23F3354A9CDC}" srcId="{8AD259A3-B8AD-4804-B9FF-67056D6986AE}" destId="{17AA65C4-2B44-41C1-BAB5-0B3ABEFD8638}" srcOrd="0" destOrd="0" parTransId="{76C6F28D-8CA3-40AA-AF0A-1948F7E16291}" sibTransId="{2DA62F73-7542-4473-AFFF-59D9F3A97381}"/>
    <dgm:cxn modelId="{CDBD1316-D32C-4767-9ADA-ACDBA26A6C38}" type="presOf" srcId="{DA596942-2422-43DC-8B89-1EA9010FBA2B}" destId="{0FC9E8D7-849B-46AE-953C-847B5A20CC7F}" srcOrd="1" destOrd="0" presId="urn:microsoft.com/office/officeart/2005/8/layout/matrix1"/>
    <dgm:cxn modelId="{06DB908B-9A2E-47C7-9020-7FEF46B5EDAF}" srcId="{8AD259A3-B8AD-4804-B9FF-67056D6986AE}" destId="{C7DF6E17-95B9-46DE-B6BC-7FCD9A0655D5}" srcOrd="3" destOrd="0" parTransId="{9FB036D9-68A5-4AF7-83D6-3B8CC203EB62}" sibTransId="{1243BB8F-ED28-4DDC-B7CD-7A0D9D211710}"/>
    <dgm:cxn modelId="{D0F0266D-3AD3-4470-B68C-83B51C32ED06}" type="presOf" srcId="{C7DF6E17-95B9-46DE-B6BC-7FCD9A0655D5}" destId="{4917D711-2929-4E31-A029-300A9D57D46D}" srcOrd="1" destOrd="0" presId="urn:microsoft.com/office/officeart/2005/8/layout/matrix1"/>
    <dgm:cxn modelId="{28796BA4-E8DD-48EB-BDAE-DD6A337CC347}" type="presOf" srcId="{17AA65C4-2B44-41C1-BAB5-0B3ABEFD8638}" destId="{E0E625C5-4BC3-440A-894B-AB81FCAE1835}" srcOrd="0" destOrd="0" presId="urn:microsoft.com/office/officeart/2005/8/layout/matrix1"/>
    <dgm:cxn modelId="{565597E7-CBA2-4383-AF71-5CE357D21D59}" type="presOf" srcId="{17AA65C4-2B44-41C1-BAB5-0B3ABEFD8638}" destId="{11A38B9B-46C3-45DF-BEF3-20AF3DFC3DFE}" srcOrd="1" destOrd="0" presId="urn:microsoft.com/office/officeart/2005/8/layout/matrix1"/>
    <dgm:cxn modelId="{B7899381-AF5A-4F18-A837-31B54F1EC314}" srcId="{6F2B54F4-B469-4FCA-BDC0-4A67F1065E71}" destId="{8AD259A3-B8AD-4804-B9FF-67056D6986AE}" srcOrd="0" destOrd="0" parTransId="{61DDD18E-E113-4AC1-A670-41B23EE6993B}" sibTransId="{9306868B-F907-43DA-A871-06CD879F83AC}"/>
    <dgm:cxn modelId="{6BA32BC8-42FF-422A-913D-39416C314DBF}" type="presOf" srcId="{8AD259A3-B8AD-4804-B9FF-67056D6986AE}" destId="{BBE5950F-32D1-4A92-9A83-AF83E8207968}" srcOrd="0" destOrd="0" presId="urn:microsoft.com/office/officeart/2005/8/layout/matrix1"/>
    <dgm:cxn modelId="{D43B839D-034B-45E6-AF2F-CFD80B35E7A3}" type="presOf" srcId="{C7318D0E-57A9-4D75-A7AB-C50EF1B155AA}" destId="{0F53F8DE-DF94-4F75-9B8E-B392B1E5A74F}" srcOrd="1" destOrd="0" presId="urn:microsoft.com/office/officeart/2005/8/layout/matrix1"/>
    <dgm:cxn modelId="{8A9DB7DF-C8F4-4D7B-8B8E-D61EE20F6658}" srcId="{8AD259A3-B8AD-4804-B9FF-67056D6986AE}" destId="{DA596942-2422-43DC-8B89-1EA9010FBA2B}" srcOrd="1" destOrd="0" parTransId="{B12613CF-2830-43B0-AC68-49CD42FC21A4}" sibTransId="{B965A93E-337D-413D-97E1-B18E31D27D9A}"/>
    <dgm:cxn modelId="{E8B234CE-8C99-4A6B-9FE3-7B8E519672D1}" type="presParOf" srcId="{AC693322-B760-402E-9837-F0292A9E8814}" destId="{A7A94682-66BC-463E-807E-246440189CDD}" srcOrd="0" destOrd="0" presId="urn:microsoft.com/office/officeart/2005/8/layout/matrix1"/>
    <dgm:cxn modelId="{C9E0F9A8-6C09-447A-B10E-7DA5E81E5850}" type="presParOf" srcId="{A7A94682-66BC-463E-807E-246440189CDD}" destId="{E0E625C5-4BC3-440A-894B-AB81FCAE1835}" srcOrd="0" destOrd="0" presId="urn:microsoft.com/office/officeart/2005/8/layout/matrix1"/>
    <dgm:cxn modelId="{2F336A82-ACD0-4DF0-B286-A8CB4A9DF6BA}" type="presParOf" srcId="{A7A94682-66BC-463E-807E-246440189CDD}" destId="{11A38B9B-46C3-45DF-BEF3-20AF3DFC3DFE}" srcOrd="1" destOrd="0" presId="urn:microsoft.com/office/officeart/2005/8/layout/matrix1"/>
    <dgm:cxn modelId="{DFBB5A31-539C-4CD7-A642-47D13EF252A7}" type="presParOf" srcId="{A7A94682-66BC-463E-807E-246440189CDD}" destId="{62982D70-9BC2-404D-AA51-3C4417ED398B}" srcOrd="2" destOrd="0" presId="urn:microsoft.com/office/officeart/2005/8/layout/matrix1"/>
    <dgm:cxn modelId="{DD364426-FE15-4121-BDD8-2B2685966B8A}" type="presParOf" srcId="{A7A94682-66BC-463E-807E-246440189CDD}" destId="{0FC9E8D7-849B-46AE-953C-847B5A20CC7F}" srcOrd="3" destOrd="0" presId="urn:microsoft.com/office/officeart/2005/8/layout/matrix1"/>
    <dgm:cxn modelId="{C9E04379-9689-41E9-B685-6A9267F356BA}" type="presParOf" srcId="{A7A94682-66BC-463E-807E-246440189CDD}" destId="{979CE0C3-88F8-4687-ADF8-6767228D0AAA}" srcOrd="4" destOrd="0" presId="urn:microsoft.com/office/officeart/2005/8/layout/matrix1"/>
    <dgm:cxn modelId="{076C031F-6F82-4065-8038-B6841534844C}" type="presParOf" srcId="{A7A94682-66BC-463E-807E-246440189CDD}" destId="{0F53F8DE-DF94-4F75-9B8E-B392B1E5A74F}" srcOrd="5" destOrd="0" presId="urn:microsoft.com/office/officeart/2005/8/layout/matrix1"/>
    <dgm:cxn modelId="{BC8C0984-238D-43D0-93CF-F92B165B86DB}" type="presParOf" srcId="{A7A94682-66BC-463E-807E-246440189CDD}" destId="{E127A8EB-9E99-4D23-B4A6-FAC7C8E740C4}" srcOrd="6" destOrd="0" presId="urn:microsoft.com/office/officeart/2005/8/layout/matrix1"/>
    <dgm:cxn modelId="{39E938CD-8FB6-40A7-A7CF-1273CEF5F383}" type="presParOf" srcId="{A7A94682-66BC-463E-807E-246440189CDD}" destId="{4917D711-2929-4E31-A029-300A9D57D46D}" srcOrd="7" destOrd="0" presId="urn:microsoft.com/office/officeart/2005/8/layout/matrix1"/>
    <dgm:cxn modelId="{E0416273-4809-4ED1-9080-086409AA7D6B}" type="presParOf" srcId="{AC693322-B760-402E-9837-F0292A9E8814}" destId="{BBE5950F-32D1-4A92-9A83-AF83E820796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7C0DA3-06E9-4E77-8472-B511D6F32880}" type="doc">
      <dgm:prSet loTypeId="urn:microsoft.com/office/officeart/2011/layout/HexagonRadial" loCatId="cycle" qsTypeId="urn:microsoft.com/office/officeart/2005/8/quickstyle/simple5" qsCatId="simple" csTypeId="urn:microsoft.com/office/officeart/2005/8/colors/colorful3" csCatId="colorful" phldr="1"/>
      <dgm:spPr/>
      <dgm:t>
        <a:bodyPr/>
        <a:lstStyle/>
        <a:p>
          <a:endParaRPr lang="en-US"/>
        </a:p>
      </dgm:t>
    </dgm:pt>
    <dgm:pt modelId="{60E569E5-A0AF-42F4-8450-0C83B4A12DBC}">
      <dgm:prSet phldrT="[Text]"/>
      <dgm:spPr/>
      <dgm:t>
        <a:bodyPr/>
        <a:lstStyle/>
        <a:p>
          <a:r>
            <a:rPr lang="en-US" dirty="0" smtClean="0"/>
            <a:t>Centripetal Forces</a:t>
          </a:r>
          <a:endParaRPr lang="en-US" dirty="0"/>
        </a:p>
      </dgm:t>
    </dgm:pt>
    <dgm:pt modelId="{27E9A8CC-7E46-4F63-B58C-2CC1689088B0}" type="parTrans" cxnId="{8CA4FBEB-3C27-4790-9280-968ACB2BEBD6}">
      <dgm:prSet/>
      <dgm:spPr/>
      <dgm:t>
        <a:bodyPr/>
        <a:lstStyle/>
        <a:p>
          <a:endParaRPr lang="en-US"/>
        </a:p>
      </dgm:t>
    </dgm:pt>
    <dgm:pt modelId="{10E12B44-C8F8-4A2B-91C9-82AB4E5E4BD5}" type="sibTrans" cxnId="{8CA4FBEB-3C27-4790-9280-968ACB2BEBD6}">
      <dgm:prSet/>
      <dgm:spPr/>
      <dgm:t>
        <a:bodyPr/>
        <a:lstStyle/>
        <a:p>
          <a:endParaRPr lang="en-US"/>
        </a:p>
      </dgm:t>
    </dgm:pt>
    <dgm:pt modelId="{8C7E6473-E3F0-4230-9D94-5DC13B369D4E}">
      <dgm:prSet phldrT="[Text]"/>
      <dgm:spPr/>
      <dgm:t>
        <a:bodyPr/>
        <a:lstStyle/>
        <a:p>
          <a:r>
            <a:rPr lang="en-US" dirty="0" smtClean="0"/>
            <a:t>Nationalism</a:t>
          </a:r>
          <a:endParaRPr lang="en-US" dirty="0"/>
        </a:p>
      </dgm:t>
    </dgm:pt>
    <dgm:pt modelId="{BBCACF39-BC86-4614-AEE3-7FFC08918BE4}" type="parTrans" cxnId="{EBFEA0FA-51F0-4C11-BDDA-F2FDF7993A7B}">
      <dgm:prSet/>
      <dgm:spPr/>
      <dgm:t>
        <a:bodyPr/>
        <a:lstStyle/>
        <a:p>
          <a:endParaRPr lang="en-US"/>
        </a:p>
      </dgm:t>
    </dgm:pt>
    <dgm:pt modelId="{59DB16FE-318E-425E-AA1C-46592D1CD4A6}" type="sibTrans" cxnId="{EBFEA0FA-51F0-4C11-BDDA-F2FDF7993A7B}">
      <dgm:prSet/>
      <dgm:spPr/>
      <dgm:t>
        <a:bodyPr/>
        <a:lstStyle/>
        <a:p>
          <a:endParaRPr lang="en-US"/>
        </a:p>
      </dgm:t>
    </dgm:pt>
    <dgm:pt modelId="{4D3443FF-CA53-4772-8FC5-2B4569C990B3}">
      <dgm:prSet phldrT="[Text]"/>
      <dgm:spPr/>
      <dgm:t>
        <a:bodyPr/>
        <a:lstStyle/>
        <a:p>
          <a:r>
            <a:rPr lang="en-US" dirty="0" smtClean="0"/>
            <a:t>Flags, Symbols, Holidays</a:t>
          </a:r>
          <a:endParaRPr lang="en-US" dirty="0"/>
        </a:p>
      </dgm:t>
    </dgm:pt>
    <dgm:pt modelId="{997AB978-6FF9-4602-8AF7-5E6E3B589963}" type="parTrans" cxnId="{A13E49A4-E8B2-44FE-8DC8-8B3509410298}">
      <dgm:prSet/>
      <dgm:spPr/>
      <dgm:t>
        <a:bodyPr/>
        <a:lstStyle/>
        <a:p>
          <a:endParaRPr lang="en-US"/>
        </a:p>
      </dgm:t>
    </dgm:pt>
    <dgm:pt modelId="{E95F2D3C-EEF0-4C15-A101-6715EA547D4B}" type="sibTrans" cxnId="{A13E49A4-E8B2-44FE-8DC8-8B3509410298}">
      <dgm:prSet/>
      <dgm:spPr/>
      <dgm:t>
        <a:bodyPr/>
        <a:lstStyle/>
        <a:p>
          <a:endParaRPr lang="en-US"/>
        </a:p>
      </dgm:t>
    </dgm:pt>
    <dgm:pt modelId="{F76BE2CD-67BE-46A8-9A41-8D05AEE0077D}">
      <dgm:prSet phldrT="[Text]"/>
      <dgm:spPr/>
      <dgm:t>
        <a:bodyPr/>
        <a:lstStyle/>
        <a:p>
          <a:r>
            <a:rPr lang="en-US" dirty="0" smtClean="0"/>
            <a:t>Schools and Education</a:t>
          </a:r>
          <a:endParaRPr lang="en-US" dirty="0"/>
        </a:p>
      </dgm:t>
    </dgm:pt>
    <dgm:pt modelId="{0BB7479D-366B-4947-9114-D03316B4E304}" type="parTrans" cxnId="{D7587780-F34E-459A-AA8A-3080F7778E2D}">
      <dgm:prSet/>
      <dgm:spPr/>
      <dgm:t>
        <a:bodyPr/>
        <a:lstStyle/>
        <a:p>
          <a:endParaRPr lang="en-US"/>
        </a:p>
      </dgm:t>
    </dgm:pt>
    <dgm:pt modelId="{538262F1-5717-4D8F-AE89-8578738B8F5A}" type="sibTrans" cxnId="{D7587780-F34E-459A-AA8A-3080F7778E2D}">
      <dgm:prSet/>
      <dgm:spPr/>
      <dgm:t>
        <a:bodyPr/>
        <a:lstStyle/>
        <a:p>
          <a:endParaRPr lang="en-US"/>
        </a:p>
      </dgm:t>
    </dgm:pt>
    <dgm:pt modelId="{0F353BCD-9AD5-495E-9D96-3DEF0AD557C4}">
      <dgm:prSet phldrT="[Text]"/>
      <dgm:spPr/>
      <dgm:t>
        <a:bodyPr/>
        <a:lstStyle/>
        <a:p>
          <a:r>
            <a:rPr lang="en-US" dirty="0" smtClean="0"/>
            <a:t>Church and Religion</a:t>
          </a:r>
          <a:endParaRPr lang="en-US" dirty="0"/>
        </a:p>
      </dgm:t>
    </dgm:pt>
    <dgm:pt modelId="{8C4BF013-7CD2-4F50-8C14-13E2421BDD9F}" type="parTrans" cxnId="{98726AF2-6A95-4787-BD8E-A24BE8997510}">
      <dgm:prSet/>
      <dgm:spPr/>
      <dgm:t>
        <a:bodyPr/>
        <a:lstStyle/>
        <a:p>
          <a:endParaRPr lang="en-US"/>
        </a:p>
      </dgm:t>
    </dgm:pt>
    <dgm:pt modelId="{3C37790A-E36B-4E0E-A105-68CDA667DA4B}" type="sibTrans" cxnId="{98726AF2-6A95-4787-BD8E-A24BE8997510}">
      <dgm:prSet/>
      <dgm:spPr/>
      <dgm:t>
        <a:bodyPr/>
        <a:lstStyle/>
        <a:p>
          <a:endParaRPr lang="en-US"/>
        </a:p>
      </dgm:t>
    </dgm:pt>
    <dgm:pt modelId="{3B1D9E37-DADF-4155-B306-C0628A248BA0}">
      <dgm:prSet phldrT="[Text]"/>
      <dgm:spPr/>
      <dgm:t>
        <a:bodyPr/>
        <a:lstStyle/>
        <a:p>
          <a:r>
            <a:rPr lang="en-US" dirty="0" smtClean="0"/>
            <a:t>Transportation</a:t>
          </a:r>
          <a:endParaRPr lang="en-US" dirty="0"/>
        </a:p>
      </dgm:t>
    </dgm:pt>
    <dgm:pt modelId="{B1B21842-76D6-4901-BC5D-05AE29A4BA5F}" type="parTrans" cxnId="{BDF61542-20FD-43DE-9347-5967BB4CA7AC}">
      <dgm:prSet/>
      <dgm:spPr/>
      <dgm:t>
        <a:bodyPr/>
        <a:lstStyle/>
        <a:p>
          <a:endParaRPr lang="en-US"/>
        </a:p>
      </dgm:t>
    </dgm:pt>
    <dgm:pt modelId="{72E04A10-35DE-4141-8AD4-ED0EA578D6A3}" type="sibTrans" cxnId="{BDF61542-20FD-43DE-9347-5967BB4CA7AC}">
      <dgm:prSet/>
      <dgm:spPr/>
      <dgm:t>
        <a:bodyPr/>
        <a:lstStyle/>
        <a:p>
          <a:endParaRPr lang="en-US"/>
        </a:p>
      </dgm:t>
    </dgm:pt>
    <dgm:pt modelId="{9BE3F210-0C53-4D82-A191-AF0B63A7318B}">
      <dgm:prSet phldrT="[Text]"/>
      <dgm:spPr/>
      <dgm:t>
        <a:bodyPr/>
        <a:lstStyle/>
        <a:p>
          <a:r>
            <a:rPr lang="en-US" dirty="0" smtClean="0"/>
            <a:t>Communication </a:t>
          </a:r>
          <a:endParaRPr lang="en-US" dirty="0"/>
        </a:p>
      </dgm:t>
    </dgm:pt>
    <dgm:pt modelId="{87104A71-D4FA-4AEA-BE6A-62F88999C45D}" type="parTrans" cxnId="{42F70D29-EDD4-47E4-BABD-02D0D2827839}">
      <dgm:prSet/>
      <dgm:spPr/>
      <dgm:t>
        <a:bodyPr/>
        <a:lstStyle/>
        <a:p>
          <a:endParaRPr lang="en-US"/>
        </a:p>
      </dgm:t>
    </dgm:pt>
    <dgm:pt modelId="{1894D6B2-9892-4FA7-83DE-5A1ED116058A}" type="sibTrans" cxnId="{42F70D29-EDD4-47E4-BABD-02D0D2827839}">
      <dgm:prSet/>
      <dgm:spPr/>
      <dgm:t>
        <a:bodyPr/>
        <a:lstStyle/>
        <a:p>
          <a:endParaRPr lang="en-US"/>
        </a:p>
      </dgm:t>
    </dgm:pt>
    <dgm:pt modelId="{968A5FCB-430B-4C05-85B3-CF0424F781E2}" type="pres">
      <dgm:prSet presAssocID="{D97C0DA3-06E9-4E77-8472-B511D6F32880}" presName="Name0" presStyleCnt="0">
        <dgm:presLayoutVars>
          <dgm:chMax val="1"/>
          <dgm:chPref val="1"/>
          <dgm:dir/>
          <dgm:animOne val="branch"/>
          <dgm:animLvl val="lvl"/>
        </dgm:presLayoutVars>
      </dgm:prSet>
      <dgm:spPr/>
      <dgm:t>
        <a:bodyPr/>
        <a:lstStyle/>
        <a:p>
          <a:endParaRPr lang="en-US"/>
        </a:p>
      </dgm:t>
    </dgm:pt>
    <dgm:pt modelId="{42FCEC92-106A-4A76-A260-3E314461E7A8}" type="pres">
      <dgm:prSet presAssocID="{60E569E5-A0AF-42F4-8450-0C83B4A12DBC}" presName="Parent" presStyleLbl="node0" presStyleIdx="0" presStyleCnt="1">
        <dgm:presLayoutVars>
          <dgm:chMax val="6"/>
          <dgm:chPref val="6"/>
        </dgm:presLayoutVars>
      </dgm:prSet>
      <dgm:spPr/>
      <dgm:t>
        <a:bodyPr/>
        <a:lstStyle/>
        <a:p>
          <a:endParaRPr lang="en-US"/>
        </a:p>
      </dgm:t>
    </dgm:pt>
    <dgm:pt modelId="{2CE522EC-C687-4EED-8A9A-69C80C0CB1F9}" type="pres">
      <dgm:prSet presAssocID="{8C7E6473-E3F0-4230-9D94-5DC13B369D4E}" presName="Accent1" presStyleCnt="0"/>
      <dgm:spPr/>
    </dgm:pt>
    <dgm:pt modelId="{E306D400-D361-4656-AA67-94C46C018A47}" type="pres">
      <dgm:prSet presAssocID="{8C7E6473-E3F0-4230-9D94-5DC13B369D4E}" presName="Accent" presStyleLbl="bgShp" presStyleIdx="0" presStyleCnt="6"/>
      <dgm:spPr/>
    </dgm:pt>
    <dgm:pt modelId="{8E495FEE-5622-460C-84FF-C71BDB2FE856}" type="pres">
      <dgm:prSet presAssocID="{8C7E6473-E3F0-4230-9D94-5DC13B369D4E}" presName="Child1" presStyleLbl="node1" presStyleIdx="0" presStyleCnt="6">
        <dgm:presLayoutVars>
          <dgm:chMax val="0"/>
          <dgm:chPref val="0"/>
          <dgm:bulletEnabled val="1"/>
        </dgm:presLayoutVars>
      </dgm:prSet>
      <dgm:spPr/>
      <dgm:t>
        <a:bodyPr/>
        <a:lstStyle/>
        <a:p>
          <a:endParaRPr lang="en-US"/>
        </a:p>
      </dgm:t>
    </dgm:pt>
    <dgm:pt modelId="{312621CE-9BAD-4025-A331-6CF616783E91}" type="pres">
      <dgm:prSet presAssocID="{4D3443FF-CA53-4772-8FC5-2B4569C990B3}" presName="Accent2" presStyleCnt="0"/>
      <dgm:spPr/>
    </dgm:pt>
    <dgm:pt modelId="{F8B328AE-2E19-464E-A4B5-C1D35B6DB22D}" type="pres">
      <dgm:prSet presAssocID="{4D3443FF-CA53-4772-8FC5-2B4569C990B3}" presName="Accent" presStyleLbl="bgShp" presStyleIdx="1" presStyleCnt="6"/>
      <dgm:spPr/>
    </dgm:pt>
    <dgm:pt modelId="{7BDE1F41-EF2A-4883-B5CD-5D378492945D}" type="pres">
      <dgm:prSet presAssocID="{4D3443FF-CA53-4772-8FC5-2B4569C990B3}" presName="Child2" presStyleLbl="node1" presStyleIdx="1" presStyleCnt="6">
        <dgm:presLayoutVars>
          <dgm:chMax val="0"/>
          <dgm:chPref val="0"/>
          <dgm:bulletEnabled val="1"/>
        </dgm:presLayoutVars>
      </dgm:prSet>
      <dgm:spPr/>
      <dgm:t>
        <a:bodyPr/>
        <a:lstStyle/>
        <a:p>
          <a:endParaRPr lang="en-US"/>
        </a:p>
      </dgm:t>
    </dgm:pt>
    <dgm:pt modelId="{4AA5BB37-7CCA-4E0A-AB46-CFAF883A5807}" type="pres">
      <dgm:prSet presAssocID="{F76BE2CD-67BE-46A8-9A41-8D05AEE0077D}" presName="Accent3" presStyleCnt="0"/>
      <dgm:spPr/>
    </dgm:pt>
    <dgm:pt modelId="{017EE560-FADC-4D5F-979F-2A59B5ACA5B8}" type="pres">
      <dgm:prSet presAssocID="{F76BE2CD-67BE-46A8-9A41-8D05AEE0077D}" presName="Accent" presStyleLbl="bgShp" presStyleIdx="2" presStyleCnt="6"/>
      <dgm:spPr/>
    </dgm:pt>
    <dgm:pt modelId="{E8CC1773-37DA-4264-8DC5-34C566CAF52B}" type="pres">
      <dgm:prSet presAssocID="{F76BE2CD-67BE-46A8-9A41-8D05AEE0077D}" presName="Child3" presStyleLbl="node1" presStyleIdx="2" presStyleCnt="6">
        <dgm:presLayoutVars>
          <dgm:chMax val="0"/>
          <dgm:chPref val="0"/>
          <dgm:bulletEnabled val="1"/>
        </dgm:presLayoutVars>
      </dgm:prSet>
      <dgm:spPr/>
      <dgm:t>
        <a:bodyPr/>
        <a:lstStyle/>
        <a:p>
          <a:endParaRPr lang="en-US"/>
        </a:p>
      </dgm:t>
    </dgm:pt>
    <dgm:pt modelId="{F6F859F3-7AA4-4175-B7CB-D7AF7B667E15}" type="pres">
      <dgm:prSet presAssocID="{0F353BCD-9AD5-495E-9D96-3DEF0AD557C4}" presName="Accent4" presStyleCnt="0"/>
      <dgm:spPr/>
    </dgm:pt>
    <dgm:pt modelId="{29C3CE3A-E5E9-4ED9-99D9-922EFC08B340}" type="pres">
      <dgm:prSet presAssocID="{0F353BCD-9AD5-495E-9D96-3DEF0AD557C4}" presName="Accent" presStyleLbl="bgShp" presStyleIdx="3" presStyleCnt="6"/>
      <dgm:spPr/>
    </dgm:pt>
    <dgm:pt modelId="{5D6684B2-A14D-420F-B454-AEF3D3AA9F66}" type="pres">
      <dgm:prSet presAssocID="{0F353BCD-9AD5-495E-9D96-3DEF0AD557C4}" presName="Child4" presStyleLbl="node1" presStyleIdx="3" presStyleCnt="6">
        <dgm:presLayoutVars>
          <dgm:chMax val="0"/>
          <dgm:chPref val="0"/>
          <dgm:bulletEnabled val="1"/>
        </dgm:presLayoutVars>
      </dgm:prSet>
      <dgm:spPr/>
      <dgm:t>
        <a:bodyPr/>
        <a:lstStyle/>
        <a:p>
          <a:endParaRPr lang="en-US"/>
        </a:p>
      </dgm:t>
    </dgm:pt>
    <dgm:pt modelId="{813E4EE4-C39C-4AC9-943E-619EBEE492F1}" type="pres">
      <dgm:prSet presAssocID="{3B1D9E37-DADF-4155-B306-C0628A248BA0}" presName="Accent5" presStyleCnt="0"/>
      <dgm:spPr/>
    </dgm:pt>
    <dgm:pt modelId="{BF6C9B21-25D2-4614-A936-47E1D3A9AE6B}" type="pres">
      <dgm:prSet presAssocID="{3B1D9E37-DADF-4155-B306-C0628A248BA0}" presName="Accent" presStyleLbl="bgShp" presStyleIdx="4" presStyleCnt="6"/>
      <dgm:spPr/>
    </dgm:pt>
    <dgm:pt modelId="{F29AA686-1137-470A-B140-BF006BDA84E4}" type="pres">
      <dgm:prSet presAssocID="{3B1D9E37-DADF-4155-B306-C0628A248BA0}" presName="Child5" presStyleLbl="node1" presStyleIdx="4" presStyleCnt="6">
        <dgm:presLayoutVars>
          <dgm:chMax val="0"/>
          <dgm:chPref val="0"/>
          <dgm:bulletEnabled val="1"/>
        </dgm:presLayoutVars>
      </dgm:prSet>
      <dgm:spPr/>
      <dgm:t>
        <a:bodyPr/>
        <a:lstStyle/>
        <a:p>
          <a:endParaRPr lang="en-US"/>
        </a:p>
      </dgm:t>
    </dgm:pt>
    <dgm:pt modelId="{4E59AD26-BC46-4FD9-9580-38D0695D7BD5}" type="pres">
      <dgm:prSet presAssocID="{9BE3F210-0C53-4D82-A191-AF0B63A7318B}" presName="Accent6" presStyleCnt="0"/>
      <dgm:spPr/>
    </dgm:pt>
    <dgm:pt modelId="{F067EA89-91B3-4604-B020-476D362A22BD}" type="pres">
      <dgm:prSet presAssocID="{9BE3F210-0C53-4D82-A191-AF0B63A7318B}" presName="Accent" presStyleLbl="bgShp" presStyleIdx="5" presStyleCnt="6"/>
      <dgm:spPr/>
    </dgm:pt>
    <dgm:pt modelId="{EE5B9984-1095-4277-A4D5-AAF3DCC66758}" type="pres">
      <dgm:prSet presAssocID="{9BE3F210-0C53-4D82-A191-AF0B63A7318B}" presName="Child6" presStyleLbl="node1" presStyleIdx="5" presStyleCnt="6">
        <dgm:presLayoutVars>
          <dgm:chMax val="0"/>
          <dgm:chPref val="0"/>
          <dgm:bulletEnabled val="1"/>
        </dgm:presLayoutVars>
      </dgm:prSet>
      <dgm:spPr/>
      <dgm:t>
        <a:bodyPr/>
        <a:lstStyle/>
        <a:p>
          <a:endParaRPr lang="en-US"/>
        </a:p>
      </dgm:t>
    </dgm:pt>
  </dgm:ptLst>
  <dgm:cxnLst>
    <dgm:cxn modelId="{8CA4FBEB-3C27-4790-9280-968ACB2BEBD6}" srcId="{D97C0DA3-06E9-4E77-8472-B511D6F32880}" destId="{60E569E5-A0AF-42F4-8450-0C83B4A12DBC}" srcOrd="0" destOrd="0" parTransId="{27E9A8CC-7E46-4F63-B58C-2CC1689088B0}" sibTransId="{10E12B44-C8F8-4A2B-91C9-82AB4E5E4BD5}"/>
    <dgm:cxn modelId="{98726AF2-6A95-4787-BD8E-A24BE8997510}" srcId="{60E569E5-A0AF-42F4-8450-0C83B4A12DBC}" destId="{0F353BCD-9AD5-495E-9D96-3DEF0AD557C4}" srcOrd="3" destOrd="0" parTransId="{8C4BF013-7CD2-4F50-8C14-13E2421BDD9F}" sibTransId="{3C37790A-E36B-4E0E-A105-68CDA667DA4B}"/>
    <dgm:cxn modelId="{CE8C39D6-AA97-6C4C-B6F6-28F0645B7AB0}" type="presOf" srcId="{60E569E5-A0AF-42F4-8450-0C83B4A12DBC}" destId="{42FCEC92-106A-4A76-A260-3E314461E7A8}" srcOrd="0" destOrd="0" presId="urn:microsoft.com/office/officeart/2011/layout/HexagonRadial"/>
    <dgm:cxn modelId="{42F70D29-EDD4-47E4-BABD-02D0D2827839}" srcId="{60E569E5-A0AF-42F4-8450-0C83B4A12DBC}" destId="{9BE3F210-0C53-4D82-A191-AF0B63A7318B}" srcOrd="5" destOrd="0" parTransId="{87104A71-D4FA-4AEA-BE6A-62F88999C45D}" sibTransId="{1894D6B2-9892-4FA7-83DE-5A1ED116058A}"/>
    <dgm:cxn modelId="{CE5FD496-DA40-9245-8542-330A4D0B1DEF}" type="presOf" srcId="{4D3443FF-CA53-4772-8FC5-2B4569C990B3}" destId="{7BDE1F41-EF2A-4883-B5CD-5D378492945D}" srcOrd="0" destOrd="0" presId="urn:microsoft.com/office/officeart/2011/layout/HexagonRadial"/>
    <dgm:cxn modelId="{D46F2F14-D3D8-E543-B779-DA22FAC9E4B7}" type="presOf" srcId="{9BE3F210-0C53-4D82-A191-AF0B63A7318B}" destId="{EE5B9984-1095-4277-A4D5-AAF3DCC66758}" srcOrd="0" destOrd="0" presId="urn:microsoft.com/office/officeart/2011/layout/HexagonRadial"/>
    <dgm:cxn modelId="{3326F59A-3E63-7B42-9C59-1AB51E82ED1B}" type="presOf" srcId="{8C7E6473-E3F0-4230-9D94-5DC13B369D4E}" destId="{8E495FEE-5622-460C-84FF-C71BDB2FE856}" srcOrd="0" destOrd="0" presId="urn:microsoft.com/office/officeart/2011/layout/HexagonRadial"/>
    <dgm:cxn modelId="{A13E49A4-E8B2-44FE-8DC8-8B3509410298}" srcId="{60E569E5-A0AF-42F4-8450-0C83B4A12DBC}" destId="{4D3443FF-CA53-4772-8FC5-2B4569C990B3}" srcOrd="1" destOrd="0" parTransId="{997AB978-6FF9-4602-8AF7-5E6E3B589963}" sibTransId="{E95F2D3C-EEF0-4C15-A101-6715EA547D4B}"/>
    <dgm:cxn modelId="{06E45DC1-317C-5448-9240-64FEEF21FA7F}" type="presOf" srcId="{D97C0DA3-06E9-4E77-8472-B511D6F32880}" destId="{968A5FCB-430B-4C05-85B3-CF0424F781E2}" srcOrd="0" destOrd="0" presId="urn:microsoft.com/office/officeart/2011/layout/HexagonRadial"/>
    <dgm:cxn modelId="{EBFEA0FA-51F0-4C11-BDDA-F2FDF7993A7B}" srcId="{60E569E5-A0AF-42F4-8450-0C83B4A12DBC}" destId="{8C7E6473-E3F0-4230-9D94-5DC13B369D4E}" srcOrd="0" destOrd="0" parTransId="{BBCACF39-BC86-4614-AEE3-7FFC08918BE4}" sibTransId="{59DB16FE-318E-425E-AA1C-46592D1CD4A6}"/>
    <dgm:cxn modelId="{BDF61542-20FD-43DE-9347-5967BB4CA7AC}" srcId="{60E569E5-A0AF-42F4-8450-0C83B4A12DBC}" destId="{3B1D9E37-DADF-4155-B306-C0628A248BA0}" srcOrd="4" destOrd="0" parTransId="{B1B21842-76D6-4901-BC5D-05AE29A4BA5F}" sibTransId="{72E04A10-35DE-4141-8AD4-ED0EA578D6A3}"/>
    <dgm:cxn modelId="{BAF526FF-B3CF-A741-9F1C-54170019F873}" type="presOf" srcId="{F76BE2CD-67BE-46A8-9A41-8D05AEE0077D}" destId="{E8CC1773-37DA-4264-8DC5-34C566CAF52B}" srcOrd="0" destOrd="0" presId="urn:microsoft.com/office/officeart/2011/layout/HexagonRadial"/>
    <dgm:cxn modelId="{D7587780-F34E-459A-AA8A-3080F7778E2D}" srcId="{60E569E5-A0AF-42F4-8450-0C83B4A12DBC}" destId="{F76BE2CD-67BE-46A8-9A41-8D05AEE0077D}" srcOrd="2" destOrd="0" parTransId="{0BB7479D-366B-4947-9114-D03316B4E304}" sibTransId="{538262F1-5717-4D8F-AE89-8578738B8F5A}"/>
    <dgm:cxn modelId="{824F584F-94BE-F14F-8EB6-E3BFC79206D7}" type="presOf" srcId="{3B1D9E37-DADF-4155-B306-C0628A248BA0}" destId="{F29AA686-1137-470A-B140-BF006BDA84E4}" srcOrd="0" destOrd="0" presId="urn:microsoft.com/office/officeart/2011/layout/HexagonRadial"/>
    <dgm:cxn modelId="{92B9934B-4CBF-9E43-94EC-0F177C0F3C05}" type="presOf" srcId="{0F353BCD-9AD5-495E-9D96-3DEF0AD557C4}" destId="{5D6684B2-A14D-420F-B454-AEF3D3AA9F66}" srcOrd="0" destOrd="0" presId="urn:microsoft.com/office/officeart/2011/layout/HexagonRadial"/>
    <dgm:cxn modelId="{D1ED84E6-AFE3-B146-A06D-B5F69A605401}" type="presParOf" srcId="{968A5FCB-430B-4C05-85B3-CF0424F781E2}" destId="{42FCEC92-106A-4A76-A260-3E314461E7A8}" srcOrd="0" destOrd="0" presId="urn:microsoft.com/office/officeart/2011/layout/HexagonRadial"/>
    <dgm:cxn modelId="{A795DDD2-B1E4-7E40-9B01-BC3A3D1CC85A}" type="presParOf" srcId="{968A5FCB-430B-4C05-85B3-CF0424F781E2}" destId="{2CE522EC-C687-4EED-8A9A-69C80C0CB1F9}" srcOrd="1" destOrd="0" presId="urn:microsoft.com/office/officeart/2011/layout/HexagonRadial"/>
    <dgm:cxn modelId="{F218A80E-5094-2148-8DBB-958403DF1295}" type="presParOf" srcId="{2CE522EC-C687-4EED-8A9A-69C80C0CB1F9}" destId="{E306D400-D361-4656-AA67-94C46C018A47}" srcOrd="0" destOrd="0" presId="urn:microsoft.com/office/officeart/2011/layout/HexagonRadial"/>
    <dgm:cxn modelId="{5911F1B5-D423-DC47-A47B-0B99C8CAAD4A}" type="presParOf" srcId="{968A5FCB-430B-4C05-85B3-CF0424F781E2}" destId="{8E495FEE-5622-460C-84FF-C71BDB2FE856}" srcOrd="2" destOrd="0" presId="urn:microsoft.com/office/officeart/2011/layout/HexagonRadial"/>
    <dgm:cxn modelId="{45CCD93E-3F85-3540-B71C-A1308A245CDF}" type="presParOf" srcId="{968A5FCB-430B-4C05-85B3-CF0424F781E2}" destId="{312621CE-9BAD-4025-A331-6CF616783E91}" srcOrd="3" destOrd="0" presId="urn:microsoft.com/office/officeart/2011/layout/HexagonRadial"/>
    <dgm:cxn modelId="{B76E1DEC-694E-3E44-9A21-8F1872DDBBCF}" type="presParOf" srcId="{312621CE-9BAD-4025-A331-6CF616783E91}" destId="{F8B328AE-2E19-464E-A4B5-C1D35B6DB22D}" srcOrd="0" destOrd="0" presId="urn:microsoft.com/office/officeart/2011/layout/HexagonRadial"/>
    <dgm:cxn modelId="{BF640BA7-2686-AE45-921A-B6225CF142D0}" type="presParOf" srcId="{968A5FCB-430B-4C05-85B3-CF0424F781E2}" destId="{7BDE1F41-EF2A-4883-B5CD-5D378492945D}" srcOrd="4" destOrd="0" presId="urn:microsoft.com/office/officeart/2011/layout/HexagonRadial"/>
    <dgm:cxn modelId="{F42E9D75-4B42-5D4B-ABB4-F521CE9CC65B}" type="presParOf" srcId="{968A5FCB-430B-4C05-85B3-CF0424F781E2}" destId="{4AA5BB37-7CCA-4E0A-AB46-CFAF883A5807}" srcOrd="5" destOrd="0" presId="urn:microsoft.com/office/officeart/2011/layout/HexagonRadial"/>
    <dgm:cxn modelId="{063D54B6-0101-DF4B-9885-138CE23CA442}" type="presParOf" srcId="{4AA5BB37-7CCA-4E0A-AB46-CFAF883A5807}" destId="{017EE560-FADC-4D5F-979F-2A59B5ACA5B8}" srcOrd="0" destOrd="0" presId="urn:microsoft.com/office/officeart/2011/layout/HexagonRadial"/>
    <dgm:cxn modelId="{CE1E56BB-91B4-9F46-8D62-C277DA285C30}" type="presParOf" srcId="{968A5FCB-430B-4C05-85B3-CF0424F781E2}" destId="{E8CC1773-37DA-4264-8DC5-34C566CAF52B}" srcOrd="6" destOrd="0" presId="urn:microsoft.com/office/officeart/2011/layout/HexagonRadial"/>
    <dgm:cxn modelId="{D8428B85-B062-8041-BE38-89DCA6DF3E24}" type="presParOf" srcId="{968A5FCB-430B-4C05-85B3-CF0424F781E2}" destId="{F6F859F3-7AA4-4175-B7CB-D7AF7B667E15}" srcOrd="7" destOrd="0" presId="urn:microsoft.com/office/officeart/2011/layout/HexagonRadial"/>
    <dgm:cxn modelId="{83F5EF85-5E92-B742-A3B4-37B4A7586B53}" type="presParOf" srcId="{F6F859F3-7AA4-4175-B7CB-D7AF7B667E15}" destId="{29C3CE3A-E5E9-4ED9-99D9-922EFC08B340}" srcOrd="0" destOrd="0" presId="urn:microsoft.com/office/officeart/2011/layout/HexagonRadial"/>
    <dgm:cxn modelId="{FD883BE8-8771-3147-B173-29C0FB4B4C4C}" type="presParOf" srcId="{968A5FCB-430B-4C05-85B3-CF0424F781E2}" destId="{5D6684B2-A14D-420F-B454-AEF3D3AA9F66}" srcOrd="8" destOrd="0" presId="urn:microsoft.com/office/officeart/2011/layout/HexagonRadial"/>
    <dgm:cxn modelId="{23CC5B20-A6A9-6E47-BBFE-CA38A2CADA6C}" type="presParOf" srcId="{968A5FCB-430B-4C05-85B3-CF0424F781E2}" destId="{813E4EE4-C39C-4AC9-943E-619EBEE492F1}" srcOrd="9" destOrd="0" presId="urn:microsoft.com/office/officeart/2011/layout/HexagonRadial"/>
    <dgm:cxn modelId="{0B6FAF20-C397-2043-BA18-7EF3A3752A6F}" type="presParOf" srcId="{813E4EE4-C39C-4AC9-943E-619EBEE492F1}" destId="{BF6C9B21-25D2-4614-A936-47E1D3A9AE6B}" srcOrd="0" destOrd="0" presId="urn:microsoft.com/office/officeart/2011/layout/HexagonRadial"/>
    <dgm:cxn modelId="{9152FB7F-82E5-6C4A-AB84-FDFB47A323AB}" type="presParOf" srcId="{968A5FCB-430B-4C05-85B3-CF0424F781E2}" destId="{F29AA686-1137-470A-B140-BF006BDA84E4}" srcOrd="10" destOrd="0" presId="urn:microsoft.com/office/officeart/2011/layout/HexagonRadial"/>
    <dgm:cxn modelId="{C896457E-6B6F-A445-872E-D7D65E0D4DA3}" type="presParOf" srcId="{968A5FCB-430B-4C05-85B3-CF0424F781E2}" destId="{4E59AD26-BC46-4FD9-9580-38D0695D7BD5}" srcOrd="11" destOrd="0" presId="urn:microsoft.com/office/officeart/2011/layout/HexagonRadial"/>
    <dgm:cxn modelId="{1BAE9B2E-FDF0-6141-8982-9AE5868780F4}" type="presParOf" srcId="{4E59AD26-BC46-4FD9-9580-38D0695D7BD5}" destId="{F067EA89-91B3-4604-B020-476D362A22BD}" srcOrd="0" destOrd="0" presId="urn:microsoft.com/office/officeart/2011/layout/HexagonRadial"/>
    <dgm:cxn modelId="{60CDE65E-5284-C94F-80FB-9A6CDC614C2B}" type="presParOf" srcId="{968A5FCB-430B-4C05-85B3-CF0424F781E2}" destId="{EE5B9984-1095-4277-A4D5-AAF3DCC6675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06B282-2E85-4113-9E27-ADA5EFBBFA9D}" type="doc">
      <dgm:prSet loTypeId="urn:microsoft.com/office/officeart/2011/layout/HexagonRadial" loCatId="cycle" qsTypeId="urn:microsoft.com/office/officeart/2005/8/quickstyle/simple5" qsCatId="simple" csTypeId="urn:microsoft.com/office/officeart/2005/8/colors/colorful5" csCatId="colorful" phldr="1"/>
      <dgm:spPr/>
      <dgm:t>
        <a:bodyPr/>
        <a:lstStyle/>
        <a:p>
          <a:endParaRPr lang="en-US"/>
        </a:p>
      </dgm:t>
    </dgm:pt>
    <dgm:pt modelId="{C5F5A681-F1C6-49C1-AAEE-E92273CD9797}">
      <dgm:prSet phldrT="[Text]"/>
      <dgm:spPr/>
      <dgm:t>
        <a:bodyPr/>
        <a:lstStyle/>
        <a:p>
          <a:r>
            <a:rPr lang="en-US" dirty="0" smtClean="0"/>
            <a:t>Centrifugal Forces</a:t>
          </a:r>
          <a:endParaRPr lang="en-US" dirty="0"/>
        </a:p>
      </dgm:t>
    </dgm:pt>
    <dgm:pt modelId="{890295E3-3D55-4A08-93D0-E414A7F4F159}" type="parTrans" cxnId="{71B2BC82-6919-45FC-B0B3-0E2CEEAC9812}">
      <dgm:prSet/>
      <dgm:spPr/>
      <dgm:t>
        <a:bodyPr/>
        <a:lstStyle/>
        <a:p>
          <a:endParaRPr lang="en-US"/>
        </a:p>
      </dgm:t>
    </dgm:pt>
    <dgm:pt modelId="{97D7B28C-FCFD-48BE-B447-BA9DA0E0BF3C}" type="sibTrans" cxnId="{71B2BC82-6919-45FC-B0B3-0E2CEEAC9812}">
      <dgm:prSet/>
      <dgm:spPr/>
      <dgm:t>
        <a:bodyPr/>
        <a:lstStyle/>
        <a:p>
          <a:endParaRPr lang="en-US"/>
        </a:p>
      </dgm:t>
    </dgm:pt>
    <dgm:pt modelId="{103F8DF5-824A-428E-BAE8-64D759ED0EC1}">
      <dgm:prSet phldrT="[Text]"/>
      <dgm:spPr/>
      <dgm:t>
        <a:bodyPr/>
        <a:lstStyle/>
        <a:p>
          <a:r>
            <a:rPr lang="en-US" dirty="0" smtClean="0"/>
            <a:t>Opposing Institutions</a:t>
          </a:r>
          <a:endParaRPr lang="en-US" dirty="0"/>
        </a:p>
      </dgm:t>
    </dgm:pt>
    <dgm:pt modelId="{9E2985C3-2AF0-462F-93D1-2383D33B5F1B}" type="parTrans" cxnId="{A970499F-A11D-485D-8B3B-56C26AF20665}">
      <dgm:prSet/>
      <dgm:spPr/>
      <dgm:t>
        <a:bodyPr/>
        <a:lstStyle/>
        <a:p>
          <a:endParaRPr lang="en-US"/>
        </a:p>
      </dgm:t>
    </dgm:pt>
    <dgm:pt modelId="{09238731-58FD-4D97-8AF0-99545D805847}" type="sibTrans" cxnId="{A970499F-A11D-485D-8B3B-56C26AF20665}">
      <dgm:prSet/>
      <dgm:spPr/>
      <dgm:t>
        <a:bodyPr/>
        <a:lstStyle/>
        <a:p>
          <a:endParaRPr lang="en-US"/>
        </a:p>
      </dgm:t>
    </dgm:pt>
    <dgm:pt modelId="{AFB2EF9F-FF7E-4439-847A-61B4D8018CE2}">
      <dgm:prSet phldrT="[Text]"/>
      <dgm:spPr/>
      <dgm:t>
        <a:bodyPr/>
        <a:lstStyle/>
        <a:p>
          <a:r>
            <a:rPr lang="en-US" dirty="0" smtClean="0"/>
            <a:t>Oppositional Nationalism</a:t>
          </a:r>
          <a:endParaRPr lang="en-US" dirty="0"/>
        </a:p>
      </dgm:t>
    </dgm:pt>
    <dgm:pt modelId="{1161C6B3-F1A6-490C-8D9F-EA9079EBC27C}" type="parTrans" cxnId="{4164DE59-1D09-4033-B359-020DAFE86F89}">
      <dgm:prSet/>
      <dgm:spPr/>
      <dgm:t>
        <a:bodyPr/>
        <a:lstStyle/>
        <a:p>
          <a:endParaRPr lang="en-US"/>
        </a:p>
      </dgm:t>
    </dgm:pt>
    <dgm:pt modelId="{0DB125A7-3901-45A7-8324-21E26CA6153D}" type="sibTrans" cxnId="{4164DE59-1D09-4033-B359-020DAFE86F89}">
      <dgm:prSet/>
      <dgm:spPr/>
      <dgm:t>
        <a:bodyPr/>
        <a:lstStyle/>
        <a:p>
          <a:endParaRPr lang="en-US"/>
        </a:p>
      </dgm:t>
    </dgm:pt>
    <dgm:pt modelId="{CC83A5EC-62C8-4550-86C2-4BA5DC0B5EFE}">
      <dgm:prSet phldrT="[Text]"/>
      <dgm:spPr/>
      <dgm:t>
        <a:bodyPr/>
        <a:lstStyle/>
        <a:p>
          <a:r>
            <a:rPr lang="en-US" dirty="0" smtClean="0"/>
            <a:t>Separatist Movements</a:t>
          </a:r>
          <a:endParaRPr lang="en-US" dirty="0"/>
        </a:p>
      </dgm:t>
    </dgm:pt>
    <dgm:pt modelId="{2BCE10B6-07D1-4C89-88D8-21ADD93F925D}" type="parTrans" cxnId="{3F33FCDF-1D9D-4520-8E5A-4ECD7EDA8DEA}">
      <dgm:prSet/>
      <dgm:spPr/>
      <dgm:t>
        <a:bodyPr/>
        <a:lstStyle/>
        <a:p>
          <a:endParaRPr lang="en-US"/>
        </a:p>
      </dgm:t>
    </dgm:pt>
    <dgm:pt modelId="{323BDB0D-BF12-49F8-954D-0FA07FE6CE51}" type="sibTrans" cxnId="{3F33FCDF-1D9D-4520-8E5A-4ECD7EDA8DEA}">
      <dgm:prSet/>
      <dgm:spPr/>
      <dgm:t>
        <a:bodyPr/>
        <a:lstStyle/>
        <a:p>
          <a:endParaRPr lang="en-US"/>
        </a:p>
      </dgm:t>
    </dgm:pt>
    <dgm:pt modelId="{B22A42A4-ED18-41FB-AF49-14BFC51B91C6}">
      <dgm:prSet phldrT="[Text]"/>
      <dgm:spPr/>
      <dgm:t>
        <a:bodyPr/>
        <a:lstStyle/>
        <a:p>
          <a:r>
            <a:rPr lang="en-US" dirty="0" smtClean="0"/>
            <a:t>Peripheral Locations</a:t>
          </a:r>
          <a:endParaRPr lang="en-US" dirty="0"/>
        </a:p>
      </dgm:t>
    </dgm:pt>
    <dgm:pt modelId="{E518C23F-43BB-457A-A9A9-E8BEBE3EE4E0}" type="parTrans" cxnId="{327947A4-3840-412B-881B-AEB9669C3E0C}">
      <dgm:prSet/>
      <dgm:spPr/>
      <dgm:t>
        <a:bodyPr/>
        <a:lstStyle/>
        <a:p>
          <a:endParaRPr lang="en-US"/>
        </a:p>
      </dgm:t>
    </dgm:pt>
    <dgm:pt modelId="{A5288C02-70F7-49E8-AE9A-7A52E3D112CD}" type="sibTrans" cxnId="{327947A4-3840-412B-881B-AEB9669C3E0C}">
      <dgm:prSet/>
      <dgm:spPr/>
      <dgm:t>
        <a:bodyPr/>
        <a:lstStyle/>
        <a:p>
          <a:endParaRPr lang="en-US"/>
        </a:p>
      </dgm:t>
    </dgm:pt>
    <dgm:pt modelId="{9FBAE53E-3799-4D14-9F83-3D720D7CEFB2}">
      <dgm:prSet phldrT="[Text]"/>
      <dgm:spPr/>
      <dgm:t>
        <a:bodyPr/>
        <a:lstStyle/>
        <a:p>
          <a:r>
            <a:rPr lang="en-US" dirty="0" smtClean="0"/>
            <a:t>Ethnic Forces</a:t>
          </a:r>
          <a:endParaRPr lang="en-US" dirty="0"/>
        </a:p>
      </dgm:t>
    </dgm:pt>
    <dgm:pt modelId="{8C61ACDE-2F7F-4BAF-BE65-11F5F28C9399}" type="parTrans" cxnId="{923C66CE-06C1-4705-9598-F7BC2B1DEE01}">
      <dgm:prSet/>
      <dgm:spPr/>
      <dgm:t>
        <a:bodyPr/>
        <a:lstStyle/>
        <a:p>
          <a:endParaRPr lang="en-US"/>
        </a:p>
      </dgm:t>
    </dgm:pt>
    <dgm:pt modelId="{9D7F531B-76AF-46B4-967F-A962F170F9DF}" type="sibTrans" cxnId="{923C66CE-06C1-4705-9598-F7BC2B1DEE01}">
      <dgm:prSet/>
      <dgm:spPr/>
      <dgm:t>
        <a:bodyPr/>
        <a:lstStyle/>
        <a:p>
          <a:endParaRPr lang="en-US"/>
        </a:p>
      </dgm:t>
    </dgm:pt>
    <dgm:pt modelId="{F13735BD-3A04-446B-B52D-647EF1E26835}">
      <dgm:prSet phldrT="[Text]"/>
      <dgm:spPr/>
      <dgm:t>
        <a:bodyPr/>
        <a:lstStyle/>
        <a:p>
          <a:r>
            <a:rPr lang="en-US" dirty="0" smtClean="0"/>
            <a:t>Economic Forces</a:t>
          </a:r>
          <a:endParaRPr lang="en-US" dirty="0"/>
        </a:p>
      </dgm:t>
    </dgm:pt>
    <dgm:pt modelId="{27B88952-AD3D-4A53-8B17-FBC8269A53C3}" type="parTrans" cxnId="{811F8494-2F6E-405F-BAFE-4A15EEE93379}">
      <dgm:prSet/>
      <dgm:spPr/>
      <dgm:t>
        <a:bodyPr/>
        <a:lstStyle/>
        <a:p>
          <a:endParaRPr lang="en-US"/>
        </a:p>
      </dgm:t>
    </dgm:pt>
    <dgm:pt modelId="{3F394B01-EFBF-4BEA-8889-798F2FA32A97}" type="sibTrans" cxnId="{811F8494-2F6E-405F-BAFE-4A15EEE93379}">
      <dgm:prSet/>
      <dgm:spPr/>
      <dgm:t>
        <a:bodyPr/>
        <a:lstStyle/>
        <a:p>
          <a:endParaRPr lang="en-US"/>
        </a:p>
      </dgm:t>
    </dgm:pt>
    <dgm:pt modelId="{EEC5786C-B5BC-4AB0-B11C-106948082DB5}" type="pres">
      <dgm:prSet presAssocID="{7D06B282-2E85-4113-9E27-ADA5EFBBFA9D}" presName="Name0" presStyleCnt="0">
        <dgm:presLayoutVars>
          <dgm:chMax val="1"/>
          <dgm:chPref val="1"/>
          <dgm:dir/>
          <dgm:animOne val="branch"/>
          <dgm:animLvl val="lvl"/>
        </dgm:presLayoutVars>
      </dgm:prSet>
      <dgm:spPr/>
      <dgm:t>
        <a:bodyPr/>
        <a:lstStyle/>
        <a:p>
          <a:endParaRPr lang="en-US"/>
        </a:p>
      </dgm:t>
    </dgm:pt>
    <dgm:pt modelId="{54CEFD5A-B4F1-4777-BE3F-94AD189278E0}" type="pres">
      <dgm:prSet presAssocID="{C5F5A681-F1C6-49C1-AAEE-E92273CD9797}" presName="Parent" presStyleLbl="node0" presStyleIdx="0" presStyleCnt="1">
        <dgm:presLayoutVars>
          <dgm:chMax val="6"/>
          <dgm:chPref val="6"/>
        </dgm:presLayoutVars>
      </dgm:prSet>
      <dgm:spPr/>
      <dgm:t>
        <a:bodyPr/>
        <a:lstStyle/>
        <a:p>
          <a:endParaRPr lang="en-US"/>
        </a:p>
      </dgm:t>
    </dgm:pt>
    <dgm:pt modelId="{D394D2FB-3657-4BEC-87BF-CB82D7F04AA9}" type="pres">
      <dgm:prSet presAssocID="{103F8DF5-824A-428E-BAE8-64D759ED0EC1}" presName="Accent1" presStyleCnt="0"/>
      <dgm:spPr/>
    </dgm:pt>
    <dgm:pt modelId="{C9C12A28-B87F-4CB5-8AD0-D1FB07124D04}" type="pres">
      <dgm:prSet presAssocID="{103F8DF5-824A-428E-BAE8-64D759ED0EC1}" presName="Accent" presStyleLbl="bgShp" presStyleIdx="0" presStyleCnt="6"/>
      <dgm:spPr/>
    </dgm:pt>
    <dgm:pt modelId="{A9B2DC1A-0C2A-4D9A-B020-2ECC8B06C7DE}" type="pres">
      <dgm:prSet presAssocID="{103F8DF5-824A-428E-BAE8-64D759ED0EC1}" presName="Child1" presStyleLbl="node1" presStyleIdx="0" presStyleCnt="6">
        <dgm:presLayoutVars>
          <dgm:chMax val="0"/>
          <dgm:chPref val="0"/>
          <dgm:bulletEnabled val="1"/>
        </dgm:presLayoutVars>
      </dgm:prSet>
      <dgm:spPr/>
      <dgm:t>
        <a:bodyPr/>
        <a:lstStyle/>
        <a:p>
          <a:endParaRPr lang="en-US"/>
        </a:p>
      </dgm:t>
    </dgm:pt>
    <dgm:pt modelId="{B7F676AF-0124-44DC-BC94-6521F2FCB1E2}" type="pres">
      <dgm:prSet presAssocID="{AFB2EF9F-FF7E-4439-847A-61B4D8018CE2}" presName="Accent2" presStyleCnt="0"/>
      <dgm:spPr/>
    </dgm:pt>
    <dgm:pt modelId="{D5FDB467-3AAB-4C68-85B5-077EE9E423BF}" type="pres">
      <dgm:prSet presAssocID="{AFB2EF9F-FF7E-4439-847A-61B4D8018CE2}" presName="Accent" presStyleLbl="bgShp" presStyleIdx="1" presStyleCnt="6"/>
      <dgm:spPr/>
    </dgm:pt>
    <dgm:pt modelId="{04B51F90-51C9-4BB3-9B56-78FD86BAD716}" type="pres">
      <dgm:prSet presAssocID="{AFB2EF9F-FF7E-4439-847A-61B4D8018CE2}" presName="Child2" presStyleLbl="node1" presStyleIdx="1" presStyleCnt="6">
        <dgm:presLayoutVars>
          <dgm:chMax val="0"/>
          <dgm:chPref val="0"/>
          <dgm:bulletEnabled val="1"/>
        </dgm:presLayoutVars>
      </dgm:prSet>
      <dgm:spPr/>
      <dgm:t>
        <a:bodyPr/>
        <a:lstStyle/>
        <a:p>
          <a:endParaRPr lang="en-US"/>
        </a:p>
      </dgm:t>
    </dgm:pt>
    <dgm:pt modelId="{9971FD61-F13D-4A04-BAAD-6A5B24F7D462}" type="pres">
      <dgm:prSet presAssocID="{CC83A5EC-62C8-4550-86C2-4BA5DC0B5EFE}" presName="Accent3" presStyleCnt="0"/>
      <dgm:spPr/>
    </dgm:pt>
    <dgm:pt modelId="{15DFECFD-0DA3-4226-B691-CFF0F53CFD75}" type="pres">
      <dgm:prSet presAssocID="{CC83A5EC-62C8-4550-86C2-4BA5DC0B5EFE}" presName="Accent" presStyleLbl="bgShp" presStyleIdx="2" presStyleCnt="6"/>
      <dgm:spPr/>
    </dgm:pt>
    <dgm:pt modelId="{F8E55D57-D702-4A87-A46F-115147226853}" type="pres">
      <dgm:prSet presAssocID="{CC83A5EC-62C8-4550-86C2-4BA5DC0B5EFE}" presName="Child3" presStyleLbl="node1" presStyleIdx="2" presStyleCnt="6">
        <dgm:presLayoutVars>
          <dgm:chMax val="0"/>
          <dgm:chPref val="0"/>
          <dgm:bulletEnabled val="1"/>
        </dgm:presLayoutVars>
      </dgm:prSet>
      <dgm:spPr/>
      <dgm:t>
        <a:bodyPr/>
        <a:lstStyle/>
        <a:p>
          <a:endParaRPr lang="en-US"/>
        </a:p>
      </dgm:t>
    </dgm:pt>
    <dgm:pt modelId="{C9E43336-A90B-4EA1-93E6-2EDDA7ABCD25}" type="pres">
      <dgm:prSet presAssocID="{B22A42A4-ED18-41FB-AF49-14BFC51B91C6}" presName="Accent4" presStyleCnt="0"/>
      <dgm:spPr/>
    </dgm:pt>
    <dgm:pt modelId="{4527CF7E-C615-42A6-9774-4C6615BD6D0F}" type="pres">
      <dgm:prSet presAssocID="{B22A42A4-ED18-41FB-AF49-14BFC51B91C6}" presName="Accent" presStyleLbl="bgShp" presStyleIdx="3" presStyleCnt="6"/>
      <dgm:spPr/>
    </dgm:pt>
    <dgm:pt modelId="{A0388085-B510-4BC2-AE88-C928E85D6F2D}" type="pres">
      <dgm:prSet presAssocID="{B22A42A4-ED18-41FB-AF49-14BFC51B91C6}" presName="Child4" presStyleLbl="node1" presStyleIdx="3" presStyleCnt="6">
        <dgm:presLayoutVars>
          <dgm:chMax val="0"/>
          <dgm:chPref val="0"/>
          <dgm:bulletEnabled val="1"/>
        </dgm:presLayoutVars>
      </dgm:prSet>
      <dgm:spPr/>
      <dgm:t>
        <a:bodyPr/>
        <a:lstStyle/>
        <a:p>
          <a:endParaRPr lang="en-US"/>
        </a:p>
      </dgm:t>
    </dgm:pt>
    <dgm:pt modelId="{C7CA929B-F8DA-488F-B1DB-955A7A4F0913}" type="pres">
      <dgm:prSet presAssocID="{9FBAE53E-3799-4D14-9F83-3D720D7CEFB2}" presName="Accent5" presStyleCnt="0"/>
      <dgm:spPr/>
    </dgm:pt>
    <dgm:pt modelId="{80C37D13-C8A5-4682-9195-52A4192F8686}" type="pres">
      <dgm:prSet presAssocID="{9FBAE53E-3799-4D14-9F83-3D720D7CEFB2}" presName="Accent" presStyleLbl="bgShp" presStyleIdx="4" presStyleCnt="6"/>
      <dgm:spPr/>
    </dgm:pt>
    <dgm:pt modelId="{E0491274-71FC-4E5D-A4A7-4BC23B6F0100}" type="pres">
      <dgm:prSet presAssocID="{9FBAE53E-3799-4D14-9F83-3D720D7CEFB2}" presName="Child5" presStyleLbl="node1" presStyleIdx="4" presStyleCnt="6">
        <dgm:presLayoutVars>
          <dgm:chMax val="0"/>
          <dgm:chPref val="0"/>
          <dgm:bulletEnabled val="1"/>
        </dgm:presLayoutVars>
      </dgm:prSet>
      <dgm:spPr/>
      <dgm:t>
        <a:bodyPr/>
        <a:lstStyle/>
        <a:p>
          <a:endParaRPr lang="en-US"/>
        </a:p>
      </dgm:t>
    </dgm:pt>
    <dgm:pt modelId="{CF7F87E5-0F64-4B25-A40D-4A012ED82218}" type="pres">
      <dgm:prSet presAssocID="{F13735BD-3A04-446B-B52D-647EF1E26835}" presName="Accent6" presStyleCnt="0"/>
      <dgm:spPr/>
    </dgm:pt>
    <dgm:pt modelId="{8927BD90-999C-4A9D-894E-0CDE3D7572A8}" type="pres">
      <dgm:prSet presAssocID="{F13735BD-3A04-446B-B52D-647EF1E26835}" presName="Accent" presStyleLbl="bgShp" presStyleIdx="5" presStyleCnt="6"/>
      <dgm:spPr/>
    </dgm:pt>
    <dgm:pt modelId="{BF4CB67F-F45C-422E-8989-2447FE85E6BC}" type="pres">
      <dgm:prSet presAssocID="{F13735BD-3A04-446B-B52D-647EF1E26835}" presName="Child6" presStyleLbl="node1" presStyleIdx="5" presStyleCnt="6">
        <dgm:presLayoutVars>
          <dgm:chMax val="0"/>
          <dgm:chPref val="0"/>
          <dgm:bulletEnabled val="1"/>
        </dgm:presLayoutVars>
      </dgm:prSet>
      <dgm:spPr/>
      <dgm:t>
        <a:bodyPr/>
        <a:lstStyle/>
        <a:p>
          <a:endParaRPr lang="en-US"/>
        </a:p>
      </dgm:t>
    </dgm:pt>
  </dgm:ptLst>
  <dgm:cxnLst>
    <dgm:cxn modelId="{0160A782-303D-8A48-9676-710CF90B76C3}" type="presOf" srcId="{C5F5A681-F1C6-49C1-AAEE-E92273CD9797}" destId="{54CEFD5A-B4F1-4777-BE3F-94AD189278E0}" srcOrd="0" destOrd="0" presId="urn:microsoft.com/office/officeart/2011/layout/HexagonRadial"/>
    <dgm:cxn modelId="{6A39CFB3-1326-BA4D-841D-2633A9E823F8}" type="presOf" srcId="{AFB2EF9F-FF7E-4439-847A-61B4D8018CE2}" destId="{04B51F90-51C9-4BB3-9B56-78FD86BAD716}" srcOrd="0" destOrd="0" presId="urn:microsoft.com/office/officeart/2011/layout/HexagonRadial"/>
    <dgm:cxn modelId="{811F8494-2F6E-405F-BAFE-4A15EEE93379}" srcId="{C5F5A681-F1C6-49C1-AAEE-E92273CD9797}" destId="{F13735BD-3A04-446B-B52D-647EF1E26835}" srcOrd="5" destOrd="0" parTransId="{27B88952-AD3D-4A53-8B17-FBC8269A53C3}" sibTransId="{3F394B01-EFBF-4BEA-8889-798F2FA32A97}"/>
    <dgm:cxn modelId="{A970499F-A11D-485D-8B3B-56C26AF20665}" srcId="{C5F5A681-F1C6-49C1-AAEE-E92273CD9797}" destId="{103F8DF5-824A-428E-BAE8-64D759ED0EC1}" srcOrd="0" destOrd="0" parTransId="{9E2985C3-2AF0-462F-93D1-2383D33B5F1B}" sibTransId="{09238731-58FD-4D97-8AF0-99545D805847}"/>
    <dgm:cxn modelId="{327947A4-3840-412B-881B-AEB9669C3E0C}" srcId="{C5F5A681-F1C6-49C1-AAEE-E92273CD9797}" destId="{B22A42A4-ED18-41FB-AF49-14BFC51B91C6}" srcOrd="3" destOrd="0" parTransId="{E518C23F-43BB-457A-A9A9-E8BEBE3EE4E0}" sibTransId="{A5288C02-70F7-49E8-AE9A-7A52E3D112CD}"/>
    <dgm:cxn modelId="{923C66CE-06C1-4705-9598-F7BC2B1DEE01}" srcId="{C5F5A681-F1C6-49C1-AAEE-E92273CD9797}" destId="{9FBAE53E-3799-4D14-9F83-3D720D7CEFB2}" srcOrd="4" destOrd="0" parTransId="{8C61ACDE-2F7F-4BAF-BE65-11F5F28C9399}" sibTransId="{9D7F531B-76AF-46B4-967F-A962F170F9DF}"/>
    <dgm:cxn modelId="{3F33FCDF-1D9D-4520-8E5A-4ECD7EDA8DEA}" srcId="{C5F5A681-F1C6-49C1-AAEE-E92273CD9797}" destId="{CC83A5EC-62C8-4550-86C2-4BA5DC0B5EFE}" srcOrd="2" destOrd="0" parTransId="{2BCE10B6-07D1-4C89-88D8-21ADD93F925D}" sibTransId="{323BDB0D-BF12-49F8-954D-0FA07FE6CE51}"/>
    <dgm:cxn modelId="{F364A3AD-1287-D345-832A-2D3324A0D090}" type="presOf" srcId="{B22A42A4-ED18-41FB-AF49-14BFC51B91C6}" destId="{A0388085-B510-4BC2-AE88-C928E85D6F2D}" srcOrd="0" destOrd="0" presId="urn:microsoft.com/office/officeart/2011/layout/HexagonRadial"/>
    <dgm:cxn modelId="{8C5EC04D-F63B-7D43-9C4F-81DD8A6B6636}" type="presOf" srcId="{CC83A5EC-62C8-4550-86C2-4BA5DC0B5EFE}" destId="{F8E55D57-D702-4A87-A46F-115147226853}" srcOrd="0" destOrd="0" presId="urn:microsoft.com/office/officeart/2011/layout/HexagonRadial"/>
    <dgm:cxn modelId="{121357E1-A7C1-2E49-B6AE-9F9E0FA2C725}" type="presOf" srcId="{103F8DF5-824A-428E-BAE8-64D759ED0EC1}" destId="{A9B2DC1A-0C2A-4D9A-B020-2ECC8B06C7DE}" srcOrd="0" destOrd="0" presId="urn:microsoft.com/office/officeart/2011/layout/HexagonRadial"/>
    <dgm:cxn modelId="{71B2BC82-6919-45FC-B0B3-0E2CEEAC9812}" srcId="{7D06B282-2E85-4113-9E27-ADA5EFBBFA9D}" destId="{C5F5A681-F1C6-49C1-AAEE-E92273CD9797}" srcOrd="0" destOrd="0" parTransId="{890295E3-3D55-4A08-93D0-E414A7F4F159}" sibTransId="{97D7B28C-FCFD-48BE-B447-BA9DA0E0BF3C}"/>
    <dgm:cxn modelId="{8408136F-523F-1E4D-AA09-07BB3DB148C2}" type="presOf" srcId="{7D06B282-2E85-4113-9E27-ADA5EFBBFA9D}" destId="{EEC5786C-B5BC-4AB0-B11C-106948082DB5}" srcOrd="0" destOrd="0" presId="urn:microsoft.com/office/officeart/2011/layout/HexagonRadial"/>
    <dgm:cxn modelId="{F91A862D-61E6-FC4F-A2B9-365F69DC20EC}" type="presOf" srcId="{9FBAE53E-3799-4D14-9F83-3D720D7CEFB2}" destId="{E0491274-71FC-4E5D-A4A7-4BC23B6F0100}" srcOrd="0" destOrd="0" presId="urn:microsoft.com/office/officeart/2011/layout/HexagonRadial"/>
    <dgm:cxn modelId="{B9DDB0AC-C8D2-F54C-8288-2A1EEF01D067}" type="presOf" srcId="{F13735BD-3A04-446B-B52D-647EF1E26835}" destId="{BF4CB67F-F45C-422E-8989-2447FE85E6BC}" srcOrd="0" destOrd="0" presId="urn:microsoft.com/office/officeart/2011/layout/HexagonRadial"/>
    <dgm:cxn modelId="{4164DE59-1D09-4033-B359-020DAFE86F89}" srcId="{C5F5A681-F1C6-49C1-AAEE-E92273CD9797}" destId="{AFB2EF9F-FF7E-4439-847A-61B4D8018CE2}" srcOrd="1" destOrd="0" parTransId="{1161C6B3-F1A6-490C-8D9F-EA9079EBC27C}" sibTransId="{0DB125A7-3901-45A7-8324-21E26CA6153D}"/>
    <dgm:cxn modelId="{8FF88B00-9198-D94B-A5C6-3E918E277D52}" type="presParOf" srcId="{EEC5786C-B5BC-4AB0-B11C-106948082DB5}" destId="{54CEFD5A-B4F1-4777-BE3F-94AD189278E0}" srcOrd="0" destOrd="0" presId="urn:microsoft.com/office/officeart/2011/layout/HexagonRadial"/>
    <dgm:cxn modelId="{EB4BE92B-69E3-2546-9926-89AD7F7D0C27}" type="presParOf" srcId="{EEC5786C-B5BC-4AB0-B11C-106948082DB5}" destId="{D394D2FB-3657-4BEC-87BF-CB82D7F04AA9}" srcOrd="1" destOrd="0" presId="urn:microsoft.com/office/officeart/2011/layout/HexagonRadial"/>
    <dgm:cxn modelId="{D0E798B2-0390-E24C-A391-D55A677771D8}" type="presParOf" srcId="{D394D2FB-3657-4BEC-87BF-CB82D7F04AA9}" destId="{C9C12A28-B87F-4CB5-8AD0-D1FB07124D04}" srcOrd="0" destOrd="0" presId="urn:microsoft.com/office/officeart/2011/layout/HexagonRadial"/>
    <dgm:cxn modelId="{2FD65C4A-B831-EC43-8FE5-E80F0E5C8291}" type="presParOf" srcId="{EEC5786C-B5BC-4AB0-B11C-106948082DB5}" destId="{A9B2DC1A-0C2A-4D9A-B020-2ECC8B06C7DE}" srcOrd="2" destOrd="0" presId="urn:microsoft.com/office/officeart/2011/layout/HexagonRadial"/>
    <dgm:cxn modelId="{5DAF9677-A2B2-754E-A280-481A2915FC40}" type="presParOf" srcId="{EEC5786C-B5BC-4AB0-B11C-106948082DB5}" destId="{B7F676AF-0124-44DC-BC94-6521F2FCB1E2}" srcOrd="3" destOrd="0" presId="urn:microsoft.com/office/officeart/2011/layout/HexagonRadial"/>
    <dgm:cxn modelId="{117FE53A-71C8-D24A-AF58-6E854F880AD8}" type="presParOf" srcId="{B7F676AF-0124-44DC-BC94-6521F2FCB1E2}" destId="{D5FDB467-3AAB-4C68-85B5-077EE9E423BF}" srcOrd="0" destOrd="0" presId="urn:microsoft.com/office/officeart/2011/layout/HexagonRadial"/>
    <dgm:cxn modelId="{6CC7A920-210B-934E-988E-1D46088A0E64}" type="presParOf" srcId="{EEC5786C-B5BC-4AB0-B11C-106948082DB5}" destId="{04B51F90-51C9-4BB3-9B56-78FD86BAD716}" srcOrd="4" destOrd="0" presId="urn:microsoft.com/office/officeart/2011/layout/HexagonRadial"/>
    <dgm:cxn modelId="{97DD537F-49D6-9145-8B3F-E7A8DB15E295}" type="presParOf" srcId="{EEC5786C-B5BC-4AB0-B11C-106948082DB5}" destId="{9971FD61-F13D-4A04-BAAD-6A5B24F7D462}" srcOrd="5" destOrd="0" presId="urn:microsoft.com/office/officeart/2011/layout/HexagonRadial"/>
    <dgm:cxn modelId="{614231D3-1FB5-2640-81BD-51B949913583}" type="presParOf" srcId="{9971FD61-F13D-4A04-BAAD-6A5B24F7D462}" destId="{15DFECFD-0DA3-4226-B691-CFF0F53CFD75}" srcOrd="0" destOrd="0" presId="urn:microsoft.com/office/officeart/2011/layout/HexagonRadial"/>
    <dgm:cxn modelId="{C984CAEC-4A4C-DA4F-B1D6-FDDCA0C75AAC}" type="presParOf" srcId="{EEC5786C-B5BC-4AB0-B11C-106948082DB5}" destId="{F8E55D57-D702-4A87-A46F-115147226853}" srcOrd="6" destOrd="0" presId="urn:microsoft.com/office/officeart/2011/layout/HexagonRadial"/>
    <dgm:cxn modelId="{862928F3-A92B-2247-B300-612E697FB34B}" type="presParOf" srcId="{EEC5786C-B5BC-4AB0-B11C-106948082DB5}" destId="{C9E43336-A90B-4EA1-93E6-2EDDA7ABCD25}" srcOrd="7" destOrd="0" presId="urn:microsoft.com/office/officeart/2011/layout/HexagonRadial"/>
    <dgm:cxn modelId="{DB297CA7-AC64-F849-BBB6-B5E1479A66E6}" type="presParOf" srcId="{C9E43336-A90B-4EA1-93E6-2EDDA7ABCD25}" destId="{4527CF7E-C615-42A6-9774-4C6615BD6D0F}" srcOrd="0" destOrd="0" presId="urn:microsoft.com/office/officeart/2011/layout/HexagonRadial"/>
    <dgm:cxn modelId="{FFFA63E5-847D-4A4F-8E6E-AA3FF8638296}" type="presParOf" srcId="{EEC5786C-B5BC-4AB0-B11C-106948082DB5}" destId="{A0388085-B510-4BC2-AE88-C928E85D6F2D}" srcOrd="8" destOrd="0" presId="urn:microsoft.com/office/officeart/2011/layout/HexagonRadial"/>
    <dgm:cxn modelId="{4ABB7EB6-EBAD-D442-A932-C6D064860298}" type="presParOf" srcId="{EEC5786C-B5BC-4AB0-B11C-106948082DB5}" destId="{C7CA929B-F8DA-488F-B1DB-955A7A4F0913}" srcOrd="9" destOrd="0" presId="urn:microsoft.com/office/officeart/2011/layout/HexagonRadial"/>
    <dgm:cxn modelId="{49AB5AA0-6840-5840-82B3-3FCE456F1992}" type="presParOf" srcId="{C7CA929B-F8DA-488F-B1DB-955A7A4F0913}" destId="{80C37D13-C8A5-4682-9195-52A4192F8686}" srcOrd="0" destOrd="0" presId="urn:microsoft.com/office/officeart/2011/layout/HexagonRadial"/>
    <dgm:cxn modelId="{7D14100B-5BE3-1C41-8B52-CE67C6D75444}" type="presParOf" srcId="{EEC5786C-B5BC-4AB0-B11C-106948082DB5}" destId="{E0491274-71FC-4E5D-A4A7-4BC23B6F0100}" srcOrd="10" destOrd="0" presId="urn:microsoft.com/office/officeart/2011/layout/HexagonRadial"/>
    <dgm:cxn modelId="{C7266B2E-D768-FD46-A51C-EF8B960641BF}" type="presParOf" srcId="{EEC5786C-B5BC-4AB0-B11C-106948082DB5}" destId="{CF7F87E5-0F64-4B25-A40D-4A012ED82218}" srcOrd="11" destOrd="0" presId="urn:microsoft.com/office/officeart/2011/layout/HexagonRadial"/>
    <dgm:cxn modelId="{EA28DF5E-D8A7-CE43-BE22-C29B24FA06DB}" type="presParOf" srcId="{CF7F87E5-0F64-4B25-A40D-4A012ED82218}" destId="{8927BD90-999C-4A9D-894E-0CDE3D7572A8}" srcOrd="0" destOrd="0" presId="urn:microsoft.com/office/officeart/2011/layout/HexagonRadial"/>
    <dgm:cxn modelId="{A67C97C4-AF78-AD49-87F9-C3DAD60018F0}" type="presParOf" srcId="{EEC5786C-B5BC-4AB0-B11C-106948082DB5}" destId="{BF4CB67F-F45C-422E-8989-2447FE85E6B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88ADF2-A98F-452F-B063-55C9EEA0221C}"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594DFFD4-08A5-4238-8BAA-00C6569DF34D}">
      <dgm:prSet phldrT="[Text]"/>
      <dgm:spPr/>
      <dgm:t>
        <a:bodyPr/>
        <a:lstStyle/>
        <a:p>
          <a:r>
            <a:rPr lang="en-US" dirty="0" smtClean="0"/>
            <a:t>Friedrich </a:t>
          </a:r>
          <a:r>
            <a:rPr lang="en-US" dirty="0" err="1" smtClean="0"/>
            <a:t>Ratzel</a:t>
          </a:r>
          <a:endParaRPr lang="en-US" dirty="0"/>
        </a:p>
      </dgm:t>
    </dgm:pt>
    <dgm:pt modelId="{D3067848-B2AB-4065-B169-BE25A15134F3}" type="parTrans" cxnId="{03D1B1E2-9107-4CF3-B150-97CDF8774A20}">
      <dgm:prSet/>
      <dgm:spPr/>
      <dgm:t>
        <a:bodyPr/>
        <a:lstStyle/>
        <a:p>
          <a:endParaRPr lang="en-US"/>
        </a:p>
      </dgm:t>
    </dgm:pt>
    <dgm:pt modelId="{9F69FF2C-D088-4791-8504-C4EE6100363A}" type="sibTrans" cxnId="{03D1B1E2-9107-4CF3-B150-97CDF8774A20}">
      <dgm:prSet/>
      <dgm:spPr/>
      <dgm:t>
        <a:bodyPr/>
        <a:lstStyle/>
        <a:p>
          <a:endParaRPr lang="en-US"/>
        </a:p>
      </dgm:t>
    </dgm:pt>
    <dgm:pt modelId="{83FB5853-D248-430A-9A5A-1DEC561579A7}">
      <dgm:prSet phldrT="[Text]"/>
      <dgm:spPr/>
      <dgm:t>
        <a:bodyPr/>
        <a:lstStyle/>
        <a:p>
          <a:r>
            <a:rPr lang="en-US" dirty="0" smtClean="0"/>
            <a:t>States are like biological organisms</a:t>
          </a:r>
          <a:endParaRPr lang="en-US" dirty="0"/>
        </a:p>
      </dgm:t>
    </dgm:pt>
    <dgm:pt modelId="{16BBA2C2-B58C-404D-8E5A-52A24E00082D}" type="parTrans" cxnId="{C5F76B9C-1991-4EE8-9FEF-AE438DAB4426}">
      <dgm:prSet/>
      <dgm:spPr/>
      <dgm:t>
        <a:bodyPr/>
        <a:lstStyle/>
        <a:p>
          <a:endParaRPr lang="en-US"/>
        </a:p>
      </dgm:t>
    </dgm:pt>
    <dgm:pt modelId="{F4EAB245-324E-45FF-A2D6-4445AE2EC6AC}" type="sibTrans" cxnId="{C5F76B9C-1991-4EE8-9FEF-AE438DAB4426}">
      <dgm:prSet/>
      <dgm:spPr/>
      <dgm:t>
        <a:bodyPr/>
        <a:lstStyle/>
        <a:p>
          <a:endParaRPr lang="en-US"/>
        </a:p>
      </dgm:t>
    </dgm:pt>
    <dgm:pt modelId="{E7781923-F006-4253-B3B4-E9D15CA71C11}">
      <dgm:prSet phldrT="[Text]"/>
      <dgm:spPr/>
      <dgm:t>
        <a:bodyPr/>
        <a:lstStyle/>
        <a:p>
          <a:r>
            <a:rPr lang="en-US" dirty="0" smtClean="0"/>
            <a:t>Sir </a:t>
          </a:r>
          <a:r>
            <a:rPr lang="en-US" dirty="0" err="1" smtClean="0"/>
            <a:t>Halford</a:t>
          </a:r>
          <a:r>
            <a:rPr lang="en-US" dirty="0" smtClean="0"/>
            <a:t> </a:t>
          </a:r>
          <a:r>
            <a:rPr lang="en-US" dirty="0" err="1" smtClean="0"/>
            <a:t>MacKinder</a:t>
          </a:r>
          <a:endParaRPr lang="en-US" dirty="0"/>
        </a:p>
      </dgm:t>
    </dgm:pt>
    <dgm:pt modelId="{069F263E-2265-460A-BF45-D550B9BCED75}" type="parTrans" cxnId="{F90134CB-9B9A-43AC-9345-6CEBD402B8B8}">
      <dgm:prSet/>
      <dgm:spPr/>
      <dgm:t>
        <a:bodyPr/>
        <a:lstStyle/>
        <a:p>
          <a:endParaRPr lang="en-US"/>
        </a:p>
      </dgm:t>
    </dgm:pt>
    <dgm:pt modelId="{6BAE56DE-F4A4-4B2C-BE22-6B9BA484C6E0}" type="sibTrans" cxnId="{F90134CB-9B9A-43AC-9345-6CEBD402B8B8}">
      <dgm:prSet/>
      <dgm:spPr/>
      <dgm:t>
        <a:bodyPr/>
        <a:lstStyle/>
        <a:p>
          <a:endParaRPr lang="en-US"/>
        </a:p>
      </dgm:t>
    </dgm:pt>
    <dgm:pt modelId="{7C00C7C4-644E-480E-88D8-98E3BB663963}">
      <dgm:prSet phldrT="[Text]"/>
      <dgm:spPr/>
      <dgm:t>
        <a:bodyPr/>
        <a:lstStyle/>
        <a:p>
          <a:r>
            <a:rPr lang="en-US" dirty="0" smtClean="0"/>
            <a:t>The Heartland Theory</a:t>
          </a:r>
          <a:endParaRPr lang="en-US" dirty="0"/>
        </a:p>
      </dgm:t>
    </dgm:pt>
    <dgm:pt modelId="{7D43D092-64B3-4C35-A11D-0B62D52BC0E5}" type="parTrans" cxnId="{FEA26613-9752-4ACC-A963-54A19C0D70DA}">
      <dgm:prSet/>
      <dgm:spPr/>
      <dgm:t>
        <a:bodyPr/>
        <a:lstStyle/>
        <a:p>
          <a:endParaRPr lang="en-US"/>
        </a:p>
      </dgm:t>
    </dgm:pt>
    <dgm:pt modelId="{465F093B-58A6-4436-A47E-A6367406A827}" type="sibTrans" cxnId="{FEA26613-9752-4ACC-A963-54A19C0D70DA}">
      <dgm:prSet/>
      <dgm:spPr/>
      <dgm:t>
        <a:bodyPr/>
        <a:lstStyle/>
        <a:p>
          <a:endParaRPr lang="en-US"/>
        </a:p>
      </dgm:t>
    </dgm:pt>
    <dgm:pt modelId="{7269B9CE-7F5E-4F32-8100-B5CB3FCFE1D0}">
      <dgm:prSet phldrT="[Text]"/>
      <dgm:spPr/>
      <dgm:t>
        <a:bodyPr/>
        <a:lstStyle/>
        <a:p>
          <a:r>
            <a:rPr lang="en-US" dirty="0" smtClean="0"/>
            <a:t>They want to grow larger and larger through acquiring more nourishment.</a:t>
          </a:r>
          <a:endParaRPr lang="en-US" dirty="0"/>
        </a:p>
      </dgm:t>
    </dgm:pt>
    <dgm:pt modelId="{A080E8C5-8630-47BE-A46A-07615CA6C3B1}" type="parTrans" cxnId="{EEF54717-5898-49CF-BF9B-E4343D127FA7}">
      <dgm:prSet/>
      <dgm:spPr/>
      <dgm:t>
        <a:bodyPr/>
        <a:lstStyle/>
        <a:p>
          <a:endParaRPr lang="en-US"/>
        </a:p>
      </dgm:t>
    </dgm:pt>
    <dgm:pt modelId="{A045306D-9046-45E7-AB18-08A10F8FE60F}" type="sibTrans" cxnId="{EEF54717-5898-49CF-BF9B-E4343D127FA7}">
      <dgm:prSet/>
      <dgm:spPr/>
      <dgm:t>
        <a:bodyPr/>
        <a:lstStyle/>
        <a:p>
          <a:endParaRPr lang="en-US"/>
        </a:p>
      </dgm:t>
    </dgm:pt>
    <dgm:pt modelId="{086CCC5E-0894-49CF-90E5-49EF3A0E9771}">
      <dgm:prSet phldrT="[Text]"/>
      <dgm:spPr/>
      <dgm:t>
        <a:bodyPr/>
        <a:lstStyle/>
        <a:p>
          <a:r>
            <a:rPr lang="en-US" dirty="0" smtClean="0"/>
            <a:t>Eurasia has the resources to rule the world.</a:t>
          </a:r>
          <a:endParaRPr lang="en-US" dirty="0"/>
        </a:p>
      </dgm:t>
    </dgm:pt>
    <dgm:pt modelId="{045629D6-6F7B-4D04-888B-36100C7DAB01}" type="parTrans" cxnId="{5CB7F586-0475-4DC2-BC2A-7E9A18D98A3C}">
      <dgm:prSet/>
      <dgm:spPr/>
      <dgm:t>
        <a:bodyPr/>
        <a:lstStyle/>
        <a:p>
          <a:endParaRPr lang="en-US"/>
        </a:p>
      </dgm:t>
    </dgm:pt>
    <dgm:pt modelId="{1227FA8E-5BE9-4A74-8C72-22E5D52AABAC}" type="sibTrans" cxnId="{5CB7F586-0475-4DC2-BC2A-7E9A18D98A3C}">
      <dgm:prSet/>
      <dgm:spPr/>
      <dgm:t>
        <a:bodyPr/>
        <a:lstStyle/>
        <a:p>
          <a:endParaRPr lang="en-US"/>
        </a:p>
      </dgm:t>
    </dgm:pt>
    <dgm:pt modelId="{EA3D956D-8261-4F17-B863-562403C9D1B1}">
      <dgm:prSet phldrT="[Text]"/>
      <dgm:spPr/>
      <dgm:t>
        <a:bodyPr/>
        <a:lstStyle/>
        <a:p>
          <a:r>
            <a:rPr lang="en-US" dirty="0" smtClean="0"/>
            <a:t>Nicholas </a:t>
          </a:r>
          <a:r>
            <a:rPr lang="en-US" dirty="0" err="1" smtClean="0"/>
            <a:t>Spykmann</a:t>
          </a:r>
          <a:endParaRPr lang="en-US" dirty="0"/>
        </a:p>
      </dgm:t>
    </dgm:pt>
    <dgm:pt modelId="{659C20ED-E4F5-47B2-B016-F01CBF3A83DD}" type="parTrans" cxnId="{6A6E582E-BCB5-4664-BF07-580B1C933E08}">
      <dgm:prSet/>
      <dgm:spPr/>
      <dgm:t>
        <a:bodyPr/>
        <a:lstStyle/>
        <a:p>
          <a:endParaRPr lang="en-US"/>
        </a:p>
      </dgm:t>
    </dgm:pt>
    <dgm:pt modelId="{B357E28E-BA38-4D0C-BE4B-03F6F86038C1}" type="sibTrans" cxnId="{6A6E582E-BCB5-4664-BF07-580B1C933E08}">
      <dgm:prSet/>
      <dgm:spPr/>
      <dgm:t>
        <a:bodyPr/>
        <a:lstStyle/>
        <a:p>
          <a:endParaRPr lang="en-US"/>
        </a:p>
      </dgm:t>
    </dgm:pt>
    <dgm:pt modelId="{5AF7B81E-6E8D-40D1-B67D-36737A4362F4}">
      <dgm:prSet phldrT="[Text]"/>
      <dgm:spPr/>
      <dgm:t>
        <a:bodyPr/>
        <a:lstStyle/>
        <a:p>
          <a:r>
            <a:rPr lang="en-US" dirty="0" smtClean="0"/>
            <a:t>The </a:t>
          </a:r>
          <a:r>
            <a:rPr lang="en-US" dirty="0" err="1" smtClean="0"/>
            <a:t>Rimland</a:t>
          </a:r>
          <a:r>
            <a:rPr lang="en-US" dirty="0" smtClean="0"/>
            <a:t> Theory</a:t>
          </a:r>
          <a:endParaRPr lang="en-US" dirty="0"/>
        </a:p>
      </dgm:t>
    </dgm:pt>
    <dgm:pt modelId="{A161CEAF-28B2-4E2E-AB7D-36064BDBC58D}" type="parTrans" cxnId="{F5E4112D-9C04-44A1-A118-75C33C0BDF54}">
      <dgm:prSet/>
      <dgm:spPr/>
      <dgm:t>
        <a:bodyPr/>
        <a:lstStyle/>
        <a:p>
          <a:endParaRPr lang="en-US"/>
        </a:p>
      </dgm:t>
    </dgm:pt>
    <dgm:pt modelId="{7194EABF-65B1-481C-A682-20064E51B00C}" type="sibTrans" cxnId="{F5E4112D-9C04-44A1-A118-75C33C0BDF54}">
      <dgm:prSet/>
      <dgm:spPr/>
      <dgm:t>
        <a:bodyPr/>
        <a:lstStyle/>
        <a:p>
          <a:endParaRPr lang="en-US"/>
        </a:p>
      </dgm:t>
    </dgm:pt>
    <dgm:pt modelId="{54A5B420-5104-4E74-BE53-960AE1D87921}">
      <dgm:prSet phldrT="[Text]"/>
      <dgm:spPr/>
      <dgm:t>
        <a:bodyPr/>
        <a:lstStyle/>
        <a:p>
          <a:r>
            <a:rPr lang="en-US" dirty="0" smtClean="0"/>
            <a:t>The </a:t>
          </a:r>
          <a:r>
            <a:rPr lang="en-US" dirty="0" err="1" smtClean="0"/>
            <a:t>Rimland</a:t>
          </a:r>
          <a:r>
            <a:rPr lang="en-US" dirty="0" smtClean="0"/>
            <a:t> (Encircles the Heartland of Eurasia) has Control</a:t>
          </a:r>
          <a:endParaRPr lang="en-US" dirty="0"/>
        </a:p>
      </dgm:t>
    </dgm:pt>
    <dgm:pt modelId="{8A8710FD-9850-4EFD-B6D8-873D204AD9FF}" type="parTrans" cxnId="{C442654A-7E52-4CA4-9A5D-0D9B0AFEB527}">
      <dgm:prSet/>
      <dgm:spPr/>
      <dgm:t>
        <a:bodyPr/>
        <a:lstStyle/>
        <a:p>
          <a:endParaRPr lang="en-US"/>
        </a:p>
      </dgm:t>
    </dgm:pt>
    <dgm:pt modelId="{37133191-0061-4F48-9F33-22E79374E171}" type="sibTrans" cxnId="{C442654A-7E52-4CA4-9A5D-0D9B0AFEB527}">
      <dgm:prSet/>
      <dgm:spPr/>
      <dgm:t>
        <a:bodyPr/>
        <a:lstStyle/>
        <a:p>
          <a:endParaRPr lang="en-US"/>
        </a:p>
      </dgm:t>
    </dgm:pt>
    <dgm:pt modelId="{C3D8B786-4102-4DC0-9F83-53D608BC34AF}">
      <dgm:prSet phldrT="[Text]"/>
      <dgm:spPr/>
      <dgm:t>
        <a:bodyPr/>
        <a:lstStyle/>
        <a:p>
          <a:r>
            <a:rPr lang="en-US" dirty="0" smtClean="0"/>
            <a:t>Organic Theory</a:t>
          </a:r>
          <a:endParaRPr lang="en-US" dirty="0"/>
        </a:p>
      </dgm:t>
    </dgm:pt>
    <dgm:pt modelId="{AF1C2F64-D0F7-4962-93B8-BBE3EE6914F0}" type="parTrans" cxnId="{A61B82BA-D8F5-46F4-B0DB-C1A8880BE5F6}">
      <dgm:prSet/>
      <dgm:spPr/>
    </dgm:pt>
    <dgm:pt modelId="{FC25FA0F-329C-4117-B44C-B1A9BE2595BE}" type="sibTrans" cxnId="{A61B82BA-D8F5-46F4-B0DB-C1A8880BE5F6}">
      <dgm:prSet/>
      <dgm:spPr/>
    </dgm:pt>
    <dgm:pt modelId="{83CF0DC9-194A-4B9B-8ACF-6BB5D153106F}" type="pres">
      <dgm:prSet presAssocID="{B688ADF2-A98F-452F-B063-55C9EEA0221C}" presName="Name0" presStyleCnt="0">
        <dgm:presLayoutVars>
          <dgm:dir/>
          <dgm:animLvl val="lvl"/>
          <dgm:resizeHandles val="exact"/>
        </dgm:presLayoutVars>
      </dgm:prSet>
      <dgm:spPr/>
      <dgm:t>
        <a:bodyPr/>
        <a:lstStyle/>
        <a:p>
          <a:endParaRPr lang="en-US"/>
        </a:p>
      </dgm:t>
    </dgm:pt>
    <dgm:pt modelId="{CB92F22F-1CDD-43FB-A383-8DB2D1FADD97}" type="pres">
      <dgm:prSet presAssocID="{594DFFD4-08A5-4238-8BAA-00C6569DF34D}" presName="linNode" presStyleCnt="0"/>
      <dgm:spPr/>
    </dgm:pt>
    <dgm:pt modelId="{124B95DA-308D-4E2B-B322-8000A07FC91E}" type="pres">
      <dgm:prSet presAssocID="{594DFFD4-08A5-4238-8BAA-00C6569DF34D}" presName="parTx" presStyleLbl="revTx" presStyleIdx="0" presStyleCnt="3">
        <dgm:presLayoutVars>
          <dgm:chMax val="1"/>
          <dgm:bulletEnabled val="1"/>
        </dgm:presLayoutVars>
      </dgm:prSet>
      <dgm:spPr/>
      <dgm:t>
        <a:bodyPr/>
        <a:lstStyle/>
        <a:p>
          <a:endParaRPr lang="en-US"/>
        </a:p>
      </dgm:t>
    </dgm:pt>
    <dgm:pt modelId="{A01288E9-BCB2-4A6C-BCA2-EDA9AD9F7F03}" type="pres">
      <dgm:prSet presAssocID="{594DFFD4-08A5-4238-8BAA-00C6569DF34D}" presName="bracket" presStyleLbl="parChTrans1D1" presStyleIdx="0" presStyleCnt="3"/>
      <dgm:spPr/>
    </dgm:pt>
    <dgm:pt modelId="{3A8AA24B-DF52-4AEE-885C-801EC8AFBEB2}" type="pres">
      <dgm:prSet presAssocID="{594DFFD4-08A5-4238-8BAA-00C6569DF34D}" presName="spH" presStyleCnt="0"/>
      <dgm:spPr/>
    </dgm:pt>
    <dgm:pt modelId="{38AE9AE5-202B-406F-9B98-6A05AB9AEEDC}" type="pres">
      <dgm:prSet presAssocID="{594DFFD4-08A5-4238-8BAA-00C6569DF34D}" presName="desTx" presStyleLbl="node1" presStyleIdx="0" presStyleCnt="3">
        <dgm:presLayoutVars>
          <dgm:bulletEnabled val="1"/>
        </dgm:presLayoutVars>
      </dgm:prSet>
      <dgm:spPr/>
      <dgm:t>
        <a:bodyPr/>
        <a:lstStyle/>
        <a:p>
          <a:endParaRPr lang="en-US"/>
        </a:p>
      </dgm:t>
    </dgm:pt>
    <dgm:pt modelId="{B1B5A84E-6167-4661-8236-011C11BB30ED}" type="pres">
      <dgm:prSet presAssocID="{9F69FF2C-D088-4791-8504-C4EE6100363A}" presName="spV" presStyleCnt="0"/>
      <dgm:spPr/>
    </dgm:pt>
    <dgm:pt modelId="{504B4715-7EFE-49AF-B912-E5F7DC33A38D}" type="pres">
      <dgm:prSet presAssocID="{E7781923-F006-4253-B3B4-E9D15CA71C11}" presName="linNode" presStyleCnt="0"/>
      <dgm:spPr/>
    </dgm:pt>
    <dgm:pt modelId="{444CDF33-182F-4CE4-92E0-26511BE63CBF}" type="pres">
      <dgm:prSet presAssocID="{E7781923-F006-4253-B3B4-E9D15CA71C11}" presName="parTx" presStyleLbl="revTx" presStyleIdx="1" presStyleCnt="3">
        <dgm:presLayoutVars>
          <dgm:chMax val="1"/>
          <dgm:bulletEnabled val="1"/>
        </dgm:presLayoutVars>
      </dgm:prSet>
      <dgm:spPr/>
      <dgm:t>
        <a:bodyPr/>
        <a:lstStyle/>
        <a:p>
          <a:endParaRPr lang="en-US"/>
        </a:p>
      </dgm:t>
    </dgm:pt>
    <dgm:pt modelId="{CB7A4A5A-35E6-4AD7-B1D3-674F22D87D60}" type="pres">
      <dgm:prSet presAssocID="{E7781923-F006-4253-B3B4-E9D15CA71C11}" presName="bracket" presStyleLbl="parChTrans1D1" presStyleIdx="1" presStyleCnt="3"/>
      <dgm:spPr/>
    </dgm:pt>
    <dgm:pt modelId="{800726DF-B08B-433A-BCD1-402E22F331D0}" type="pres">
      <dgm:prSet presAssocID="{E7781923-F006-4253-B3B4-E9D15CA71C11}" presName="spH" presStyleCnt="0"/>
      <dgm:spPr/>
    </dgm:pt>
    <dgm:pt modelId="{1284C76F-95AE-402F-B7C1-95A5D3A1C235}" type="pres">
      <dgm:prSet presAssocID="{E7781923-F006-4253-B3B4-E9D15CA71C11}" presName="desTx" presStyleLbl="node1" presStyleIdx="1" presStyleCnt="3">
        <dgm:presLayoutVars>
          <dgm:bulletEnabled val="1"/>
        </dgm:presLayoutVars>
      </dgm:prSet>
      <dgm:spPr/>
      <dgm:t>
        <a:bodyPr/>
        <a:lstStyle/>
        <a:p>
          <a:endParaRPr lang="en-US"/>
        </a:p>
      </dgm:t>
    </dgm:pt>
    <dgm:pt modelId="{260760EF-5E3C-4F33-8061-5D775D410D95}" type="pres">
      <dgm:prSet presAssocID="{6BAE56DE-F4A4-4B2C-BE22-6B9BA484C6E0}" presName="spV" presStyleCnt="0"/>
      <dgm:spPr/>
    </dgm:pt>
    <dgm:pt modelId="{AEFF1833-E293-4F48-B05D-8CA6A59D8336}" type="pres">
      <dgm:prSet presAssocID="{EA3D956D-8261-4F17-B863-562403C9D1B1}" presName="linNode" presStyleCnt="0"/>
      <dgm:spPr/>
    </dgm:pt>
    <dgm:pt modelId="{8D9DAC38-107B-484D-AA17-41566EA5A588}" type="pres">
      <dgm:prSet presAssocID="{EA3D956D-8261-4F17-B863-562403C9D1B1}" presName="parTx" presStyleLbl="revTx" presStyleIdx="2" presStyleCnt="3">
        <dgm:presLayoutVars>
          <dgm:chMax val="1"/>
          <dgm:bulletEnabled val="1"/>
        </dgm:presLayoutVars>
      </dgm:prSet>
      <dgm:spPr/>
      <dgm:t>
        <a:bodyPr/>
        <a:lstStyle/>
        <a:p>
          <a:endParaRPr lang="en-US"/>
        </a:p>
      </dgm:t>
    </dgm:pt>
    <dgm:pt modelId="{3EC5DE2B-AF6B-405E-B095-FABB7A851B24}" type="pres">
      <dgm:prSet presAssocID="{EA3D956D-8261-4F17-B863-562403C9D1B1}" presName="bracket" presStyleLbl="parChTrans1D1" presStyleIdx="2" presStyleCnt="3"/>
      <dgm:spPr/>
    </dgm:pt>
    <dgm:pt modelId="{A5D8D7F0-03E3-42BC-8ADA-F0D73966A153}" type="pres">
      <dgm:prSet presAssocID="{EA3D956D-8261-4F17-B863-562403C9D1B1}" presName="spH" presStyleCnt="0"/>
      <dgm:spPr/>
    </dgm:pt>
    <dgm:pt modelId="{6114AC25-79D2-4D3E-ADD6-B4B53036DD8A}" type="pres">
      <dgm:prSet presAssocID="{EA3D956D-8261-4F17-B863-562403C9D1B1}" presName="desTx" presStyleLbl="node1" presStyleIdx="2" presStyleCnt="3">
        <dgm:presLayoutVars>
          <dgm:bulletEnabled val="1"/>
        </dgm:presLayoutVars>
      </dgm:prSet>
      <dgm:spPr/>
      <dgm:t>
        <a:bodyPr/>
        <a:lstStyle/>
        <a:p>
          <a:endParaRPr lang="en-US"/>
        </a:p>
      </dgm:t>
    </dgm:pt>
  </dgm:ptLst>
  <dgm:cxnLst>
    <dgm:cxn modelId="{272769C4-DC63-4245-9F8C-5A8A00D016F6}" type="presOf" srcId="{83FB5853-D248-430A-9A5A-1DEC561579A7}" destId="{38AE9AE5-202B-406F-9B98-6A05AB9AEEDC}" srcOrd="0" destOrd="1" presId="urn:diagrams.loki3.com/BracketList+Icon"/>
    <dgm:cxn modelId="{7D4B2B8F-7AA5-0F42-92EB-BAD057C715BD}" type="presOf" srcId="{E7781923-F006-4253-B3B4-E9D15CA71C11}" destId="{444CDF33-182F-4CE4-92E0-26511BE63CBF}" srcOrd="0" destOrd="0" presId="urn:diagrams.loki3.com/BracketList+Icon"/>
    <dgm:cxn modelId="{F90134CB-9B9A-43AC-9345-6CEBD402B8B8}" srcId="{B688ADF2-A98F-452F-B063-55C9EEA0221C}" destId="{E7781923-F006-4253-B3B4-E9D15CA71C11}" srcOrd="1" destOrd="0" parTransId="{069F263E-2265-460A-BF45-D550B9BCED75}" sibTransId="{6BAE56DE-F4A4-4B2C-BE22-6B9BA484C6E0}"/>
    <dgm:cxn modelId="{E019156B-E456-C94B-AC7D-9A9E10277E91}" type="presOf" srcId="{C3D8B786-4102-4DC0-9F83-53D608BC34AF}" destId="{38AE9AE5-202B-406F-9B98-6A05AB9AEEDC}" srcOrd="0" destOrd="0" presId="urn:diagrams.loki3.com/BracketList+Icon"/>
    <dgm:cxn modelId="{3F3E49F0-6935-BA44-8519-22249375A700}" type="presOf" srcId="{B688ADF2-A98F-452F-B063-55C9EEA0221C}" destId="{83CF0DC9-194A-4B9B-8ACF-6BB5D153106F}" srcOrd="0" destOrd="0" presId="urn:diagrams.loki3.com/BracketList+Icon"/>
    <dgm:cxn modelId="{621A8E1D-5DBE-7F4A-899C-E17CD72D3C08}" type="presOf" srcId="{EA3D956D-8261-4F17-B863-562403C9D1B1}" destId="{8D9DAC38-107B-484D-AA17-41566EA5A588}" srcOrd="0" destOrd="0" presId="urn:diagrams.loki3.com/BracketList+Icon"/>
    <dgm:cxn modelId="{0AAEA41E-F8A4-F84C-AE21-9471DBFA142E}" type="presOf" srcId="{7C00C7C4-644E-480E-88D8-98E3BB663963}" destId="{1284C76F-95AE-402F-B7C1-95A5D3A1C235}" srcOrd="0" destOrd="0" presId="urn:diagrams.loki3.com/BracketList+Icon"/>
    <dgm:cxn modelId="{7B801B73-60D2-AC48-BFAC-AC17B14CAEF4}" type="presOf" srcId="{086CCC5E-0894-49CF-90E5-49EF3A0E9771}" destId="{1284C76F-95AE-402F-B7C1-95A5D3A1C235}" srcOrd="0" destOrd="1" presId="urn:diagrams.loki3.com/BracketList+Icon"/>
    <dgm:cxn modelId="{419C6DDC-4A03-C541-80C1-B50D2E574AFD}" type="presOf" srcId="{594DFFD4-08A5-4238-8BAA-00C6569DF34D}" destId="{124B95DA-308D-4E2B-B322-8000A07FC91E}" srcOrd="0" destOrd="0" presId="urn:diagrams.loki3.com/BracketList+Icon"/>
    <dgm:cxn modelId="{6A6E582E-BCB5-4664-BF07-580B1C933E08}" srcId="{B688ADF2-A98F-452F-B063-55C9EEA0221C}" destId="{EA3D956D-8261-4F17-B863-562403C9D1B1}" srcOrd="2" destOrd="0" parTransId="{659C20ED-E4F5-47B2-B016-F01CBF3A83DD}" sibTransId="{B357E28E-BA38-4D0C-BE4B-03F6F86038C1}"/>
    <dgm:cxn modelId="{FEA26613-9752-4ACC-A963-54A19C0D70DA}" srcId="{E7781923-F006-4253-B3B4-E9D15CA71C11}" destId="{7C00C7C4-644E-480E-88D8-98E3BB663963}" srcOrd="0" destOrd="0" parTransId="{7D43D092-64B3-4C35-A11D-0B62D52BC0E5}" sibTransId="{465F093B-58A6-4436-A47E-A6367406A827}"/>
    <dgm:cxn modelId="{057905C1-9BBD-DF47-8ED6-26F8A04B20CD}" type="presOf" srcId="{54A5B420-5104-4E74-BE53-960AE1D87921}" destId="{6114AC25-79D2-4D3E-ADD6-B4B53036DD8A}" srcOrd="0" destOrd="1" presId="urn:diagrams.loki3.com/BracketList+Icon"/>
    <dgm:cxn modelId="{5CB7F586-0475-4DC2-BC2A-7E9A18D98A3C}" srcId="{E7781923-F006-4253-B3B4-E9D15CA71C11}" destId="{086CCC5E-0894-49CF-90E5-49EF3A0E9771}" srcOrd="1" destOrd="0" parTransId="{045629D6-6F7B-4D04-888B-36100C7DAB01}" sibTransId="{1227FA8E-5BE9-4A74-8C72-22E5D52AABAC}"/>
    <dgm:cxn modelId="{C442654A-7E52-4CA4-9A5D-0D9B0AFEB527}" srcId="{EA3D956D-8261-4F17-B863-562403C9D1B1}" destId="{54A5B420-5104-4E74-BE53-960AE1D87921}" srcOrd="1" destOrd="0" parTransId="{8A8710FD-9850-4EFD-B6D8-873D204AD9FF}" sibTransId="{37133191-0061-4F48-9F33-22E79374E171}"/>
    <dgm:cxn modelId="{4BF76B47-E5B4-7643-B1CD-5E3B52F8341B}" type="presOf" srcId="{7269B9CE-7F5E-4F32-8100-B5CB3FCFE1D0}" destId="{38AE9AE5-202B-406F-9B98-6A05AB9AEEDC}" srcOrd="0" destOrd="2" presId="urn:diagrams.loki3.com/BracketList+Icon"/>
    <dgm:cxn modelId="{EEF54717-5898-49CF-BF9B-E4343D127FA7}" srcId="{594DFFD4-08A5-4238-8BAA-00C6569DF34D}" destId="{7269B9CE-7F5E-4F32-8100-B5CB3FCFE1D0}" srcOrd="2" destOrd="0" parTransId="{A080E8C5-8630-47BE-A46A-07615CA6C3B1}" sibTransId="{A045306D-9046-45E7-AB18-08A10F8FE60F}"/>
    <dgm:cxn modelId="{9F9C4B3C-980D-BE44-B36C-D25517BFB3B5}" type="presOf" srcId="{5AF7B81E-6E8D-40D1-B67D-36737A4362F4}" destId="{6114AC25-79D2-4D3E-ADD6-B4B53036DD8A}" srcOrd="0" destOrd="0" presId="urn:diagrams.loki3.com/BracketList+Icon"/>
    <dgm:cxn modelId="{F5E4112D-9C04-44A1-A118-75C33C0BDF54}" srcId="{EA3D956D-8261-4F17-B863-562403C9D1B1}" destId="{5AF7B81E-6E8D-40D1-B67D-36737A4362F4}" srcOrd="0" destOrd="0" parTransId="{A161CEAF-28B2-4E2E-AB7D-36064BDBC58D}" sibTransId="{7194EABF-65B1-481C-A682-20064E51B00C}"/>
    <dgm:cxn modelId="{03D1B1E2-9107-4CF3-B150-97CDF8774A20}" srcId="{B688ADF2-A98F-452F-B063-55C9EEA0221C}" destId="{594DFFD4-08A5-4238-8BAA-00C6569DF34D}" srcOrd="0" destOrd="0" parTransId="{D3067848-B2AB-4065-B169-BE25A15134F3}" sibTransId="{9F69FF2C-D088-4791-8504-C4EE6100363A}"/>
    <dgm:cxn modelId="{A61B82BA-D8F5-46F4-B0DB-C1A8880BE5F6}" srcId="{594DFFD4-08A5-4238-8BAA-00C6569DF34D}" destId="{C3D8B786-4102-4DC0-9F83-53D608BC34AF}" srcOrd="0" destOrd="0" parTransId="{AF1C2F64-D0F7-4962-93B8-BBE3EE6914F0}" sibTransId="{FC25FA0F-329C-4117-B44C-B1A9BE2595BE}"/>
    <dgm:cxn modelId="{C5F76B9C-1991-4EE8-9FEF-AE438DAB4426}" srcId="{594DFFD4-08A5-4238-8BAA-00C6569DF34D}" destId="{83FB5853-D248-430A-9A5A-1DEC561579A7}" srcOrd="1" destOrd="0" parTransId="{16BBA2C2-B58C-404D-8E5A-52A24E00082D}" sibTransId="{F4EAB245-324E-45FF-A2D6-4445AE2EC6AC}"/>
    <dgm:cxn modelId="{7A2DD481-D9B3-8A4A-9D17-8DC30FAFEA39}" type="presParOf" srcId="{83CF0DC9-194A-4B9B-8ACF-6BB5D153106F}" destId="{CB92F22F-1CDD-43FB-A383-8DB2D1FADD97}" srcOrd="0" destOrd="0" presId="urn:diagrams.loki3.com/BracketList+Icon"/>
    <dgm:cxn modelId="{4B17BF77-8D4C-8242-A0F9-3F88B1D87F8A}" type="presParOf" srcId="{CB92F22F-1CDD-43FB-A383-8DB2D1FADD97}" destId="{124B95DA-308D-4E2B-B322-8000A07FC91E}" srcOrd="0" destOrd="0" presId="urn:diagrams.loki3.com/BracketList+Icon"/>
    <dgm:cxn modelId="{E1F3F9E4-2470-F84F-9EEB-9CD1994F86EB}" type="presParOf" srcId="{CB92F22F-1CDD-43FB-A383-8DB2D1FADD97}" destId="{A01288E9-BCB2-4A6C-BCA2-EDA9AD9F7F03}" srcOrd="1" destOrd="0" presId="urn:diagrams.loki3.com/BracketList+Icon"/>
    <dgm:cxn modelId="{B0B96FC7-3E14-3B48-952B-8D3228284B5F}" type="presParOf" srcId="{CB92F22F-1CDD-43FB-A383-8DB2D1FADD97}" destId="{3A8AA24B-DF52-4AEE-885C-801EC8AFBEB2}" srcOrd="2" destOrd="0" presId="urn:diagrams.loki3.com/BracketList+Icon"/>
    <dgm:cxn modelId="{3A9BA026-AC55-BF4A-B3D9-6C8B634D4422}" type="presParOf" srcId="{CB92F22F-1CDD-43FB-A383-8DB2D1FADD97}" destId="{38AE9AE5-202B-406F-9B98-6A05AB9AEEDC}" srcOrd="3" destOrd="0" presId="urn:diagrams.loki3.com/BracketList+Icon"/>
    <dgm:cxn modelId="{7FFF7ED0-6679-D046-B259-F39DCE74BB94}" type="presParOf" srcId="{83CF0DC9-194A-4B9B-8ACF-6BB5D153106F}" destId="{B1B5A84E-6167-4661-8236-011C11BB30ED}" srcOrd="1" destOrd="0" presId="urn:diagrams.loki3.com/BracketList+Icon"/>
    <dgm:cxn modelId="{9AADF923-EF71-AE40-B3B2-C8C27621408F}" type="presParOf" srcId="{83CF0DC9-194A-4B9B-8ACF-6BB5D153106F}" destId="{504B4715-7EFE-49AF-B912-E5F7DC33A38D}" srcOrd="2" destOrd="0" presId="urn:diagrams.loki3.com/BracketList+Icon"/>
    <dgm:cxn modelId="{07F4B010-2C6F-1F4B-A366-E93BF15712DB}" type="presParOf" srcId="{504B4715-7EFE-49AF-B912-E5F7DC33A38D}" destId="{444CDF33-182F-4CE4-92E0-26511BE63CBF}" srcOrd="0" destOrd="0" presId="urn:diagrams.loki3.com/BracketList+Icon"/>
    <dgm:cxn modelId="{0961C694-FB12-BE4F-A3EE-607E097BF292}" type="presParOf" srcId="{504B4715-7EFE-49AF-B912-E5F7DC33A38D}" destId="{CB7A4A5A-35E6-4AD7-B1D3-674F22D87D60}" srcOrd="1" destOrd="0" presId="urn:diagrams.loki3.com/BracketList+Icon"/>
    <dgm:cxn modelId="{8D33039C-DFA4-5A46-A436-670CF69F77A3}" type="presParOf" srcId="{504B4715-7EFE-49AF-B912-E5F7DC33A38D}" destId="{800726DF-B08B-433A-BCD1-402E22F331D0}" srcOrd="2" destOrd="0" presId="urn:diagrams.loki3.com/BracketList+Icon"/>
    <dgm:cxn modelId="{A0CFB1AB-094A-3F42-B8F1-931FC1EEC8FE}" type="presParOf" srcId="{504B4715-7EFE-49AF-B912-E5F7DC33A38D}" destId="{1284C76F-95AE-402F-B7C1-95A5D3A1C235}" srcOrd="3" destOrd="0" presId="urn:diagrams.loki3.com/BracketList+Icon"/>
    <dgm:cxn modelId="{61982E1B-409A-2B43-B149-4DF855347226}" type="presParOf" srcId="{83CF0DC9-194A-4B9B-8ACF-6BB5D153106F}" destId="{260760EF-5E3C-4F33-8061-5D775D410D95}" srcOrd="3" destOrd="0" presId="urn:diagrams.loki3.com/BracketList+Icon"/>
    <dgm:cxn modelId="{2EECAF29-0A91-C243-8586-04C8F2D66F85}" type="presParOf" srcId="{83CF0DC9-194A-4B9B-8ACF-6BB5D153106F}" destId="{AEFF1833-E293-4F48-B05D-8CA6A59D8336}" srcOrd="4" destOrd="0" presId="urn:diagrams.loki3.com/BracketList+Icon"/>
    <dgm:cxn modelId="{6F98CA22-930D-394B-8871-B6C6ACCB8E40}" type="presParOf" srcId="{AEFF1833-E293-4F48-B05D-8CA6A59D8336}" destId="{8D9DAC38-107B-484D-AA17-41566EA5A588}" srcOrd="0" destOrd="0" presId="urn:diagrams.loki3.com/BracketList+Icon"/>
    <dgm:cxn modelId="{2182C932-D04F-6247-84F9-5B7416137BD4}" type="presParOf" srcId="{AEFF1833-E293-4F48-B05D-8CA6A59D8336}" destId="{3EC5DE2B-AF6B-405E-B095-FABB7A851B24}" srcOrd="1" destOrd="0" presId="urn:diagrams.loki3.com/BracketList+Icon"/>
    <dgm:cxn modelId="{A0B1805F-DDAA-DE42-A0A1-AADD941E1B81}" type="presParOf" srcId="{AEFF1833-E293-4F48-B05D-8CA6A59D8336}" destId="{A5D8D7F0-03E3-42BC-8ADA-F0D73966A153}" srcOrd="2" destOrd="0" presId="urn:diagrams.loki3.com/BracketList+Icon"/>
    <dgm:cxn modelId="{2B700088-6B11-B640-B508-D2CA8233941D}" type="presParOf" srcId="{AEFF1833-E293-4F48-B05D-8CA6A59D8336}" destId="{6114AC25-79D2-4D3E-ADD6-B4B53036DD8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07571-6BB8-4AFA-99C2-DDEDA38CB4ED}" type="doc">
      <dgm:prSet loTypeId="urn:microsoft.com/office/officeart/2005/8/layout/hList3" loCatId="list" qsTypeId="urn:microsoft.com/office/officeart/2005/8/quickstyle/simple5" qsCatId="simple" csTypeId="urn:microsoft.com/office/officeart/2005/8/colors/colorful3" csCatId="colorful" phldr="1"/>
      <dgm:spPr/>
      <dgm:t>
        <a:bodyPr/>
        <a:lstStyle/>
        <a:p>
          <a:endParaRPr lang="en-US"/>
        </a:p>
      </dgm:t>
    </dgm:pt>
    <dgm:pt modelId="{E23E8F5D-00E2-4B06-81D7-428D4CD1447C}">
      <dgm:prSet phldrT="[Text]"/>
      <dgm:spPr/>
      <dgm:t>
        <a:bodyPr/>
        <a:lstStyle/>
        <a:p>
          <a:r>
            <a:rPr lang="en-US" dirty="0" smtClean="0"/>
            <a:t>Types of States</a:t>
          </a:r>
          <a:endParaRPr lang="en-US" dirty="0"/>
        </a:p>
      </dgm:t>
    </dgm:pt>
    <dgm:pt modelId="{797C51AA-4C02-4FCB-B426-56321100AEF0}" type="parTrans" cxnId="{807AA046-421A-4FEF-9C17-A689CDC953EF}">
      <dgm:prSet/>
      <dgm:spPr/>
      <dgm:t>
        <a:bodyPr/>
        <a:lstStyle/>
        <a:p>
          <a:endParaRPr lang="en-US"/>
        </a:p>
      </dgm:t>
    </dgm:pt>
    <dgm:pt modelId="{DB17C442-6A18-4BED-A045-5BD149A480F7}" type="sibTrans" cxnId="{807AA046-421A-4FEF-9C17-A689CDC953EF}">
      <dgm:prSet/>
      <dgm:spPr/>
      <dgm:t>
        <a:bodyPr/>
        <a:lstStyle/>
        <a:p>
          <a:endParaRPr lang="en-US"/>
        </a:p>
      </dgm:t>
    </dgm:pt>
    <dgm:pt modelId="{D110C240-75C4-42D3-8207-B1630469EE2A}">
      <dgm:prSet phldrT="[Text]"/>
      <dgm:spPr/>
      <dgm:t>
        <a:bodyPr/>
        <a:lstStyle/>
        <a:p>
          <a:r>
            <a:rPr lang="en-US" dirty="0" smtClean="0"/>
            <a:t>Buffer State: Mongolia between Russia and China</a:t>
          </a:r>
          <a:endParaRPr lang="en-US" dirty="0"/>
        </a:p>
      </dgm:t>
    </dgm:pt>
    <dgm:pt modelId="{17107E15-4FA4-45BB-AA10-54214B70D372}" type="parTrans" cxnId="{0A69EFEF-AF11-4052-B9F4-37742DE2705D}">
      <dgm:prSet/>
      <dgm:spPr/>
      <dgm:t>
        <a:bodyPr/>
        <a:lstStyle/>
        <a:p>
          <a:endParaRPr lang="en-US"/>
        </a:p>
      </dgm:t>
    </dgm:pt>
    <dgm:pt modelId="{8810A61F-DF8F-4F74-8A78-2D4F8A340064}" type="sibTrans" cxnId="{0A69EFEF-AF11-4052-B9F4-37742DE2705D}">
      <dgm:prSet/>
      <dgm:spPr/>
      <dgm:t>
        <a:bodyPr/>
        <a:lstStyle/>
        <a:p>
          <a:endParaRPr lang="en-US"/>
        </a:p>
      </dgm:t>
    </dgm:pt>
    <dgm:pt modelId="{B8785353-3594-4C5B-ABBF-5790F1E5998D}">
      <dgm:prSet phldrT="[Text]"/>
      <dgm:spPr/>
      <dgm:t>
        <a:bodyPr/>
        <a:lstStyle/>
        <a:p>
          <a:r>
            <a:rPr lang="en-US" dirty="0" smtClean="0"/>
            <a:t>Satellite States: Poland was a satellite of Russia</a:t>
          </a:r>
          <a:endParaRPr lang="en-US" dirty="0"/>
        </a:p>
      </dgm:t>
    </dgm:pt>
    <dgm:pt modelId="{48B1B4A3-AE4B-438B-8533-E62D5E67F7AA}" type="parTrans" cxnId="{3AB84EEB-4CE9-4C82-BC86-CAFD020B2E41}">
      <dgm:prSet/>
      <dgm:spPr/>
      <dgm:t>
        <a:bodyPr/>
        <a:lstStyle/>
        <a:p>
          <a:endParaRPr lang="en-US"/>
        </a:p>
      </dgm:t>
    </dgm:pt>
    <dgm:pt modelId="{24FF8467-1B38-4743-B8CA-92571110E7A2}" type="sibTrans" cxnId="{3AB84EEB-4CE9-4C82-BC86-CAFD020B2E41}">
      <dgm:prSet/>
      <dgm:spPr/>
      <dgm:t>
        <a:bodyPr/>
        <a:lstStyle/>
        <a:p>
          <a:endParaRPr lang="en-US"/>
        </a:p>
      </dgm:t>
    </dgm:pt>
    <dgm:pt modelId="{9825EB32-712F-4D11-B2FB-28FF0396CD95}">
      <dgm:prSet phldrT="[Text]"/>
      <dgm:spPr/>
      <dgm:t>
        <a:bodyPr/>
        <a:lstStyle/>
        <a:p>
          <a:r>
            <a:rPr lang="en-US" dirty="0" err="1" smtClean="0"/>
            <a:t>Shatterbelts</a:t>
          </a:r>
          <a:r>
            <a:rPr lang="en-US" dirty="0" smtClean="0"/>
            <a:t>: Eastern Europe between the USSR and Western Europe</a:t>
          </a:r>
          <a:endParaRPr lang="en-US" dirty="0"/>
        </a:p>
      </dgm:t>
    </dgm:pt>
    <dgm:pt modelId="{827429A4-35B3-45B3-A618-996CF4D422BD}" type="parTrans" cxnId="{CC085D40-61E5-420B-860F-4E4E4F77BC66}">
      <dgm:prSet/>
      <dgm:spPr/>
      <dgm:t>
        <a:bodyPr/>
        <a:lstStyle/>
        <a:p>
          <a:endParaRPr lang="en-US"/>
        </a:p>
      </dgm:t>
    </dgm:pt>
    <dgm:pt modelId="{3CFB6FD2-6000-47D3-9F02-33051CF0A730}" type="sibTrans" cxnId="{CC085D40-61E5-420B-860F-4E4E4F77BC66}">
      <dgm:prSet/>
      <dgm:spPr/>
      <dgm:t>
        <a:bodyPr/>
        <a:lstStyle/>
        <a:p>
          <a:endParaRPr lang="en-US"/>
        </a:p>
      </dgm:t>
    </dgm:pt>
    <dgm:pt modelId="{98DAA889-B4C1-43B9-8A13-F1302192BED2}" type="pres">
      <dgm:prSet presAssocID="{0C607571-6BB8-4AFA-99C2-DDEDA38CB4ED}" presName="composite" presStyleCnt="0">
        <dgm:presLayoutVars>
          <dgm:chMax val="1"/>
          <dgm:dir/>
          <dgm:resizeHandles val="exact"/>
        </dgm:presLayoutVars>
      </dgm:prSet>
      <dgm:spPr/>
      <dgm:t>
        <a:bodyPr/>
        <a:lstStyle/>
        <a:p>
          <a:endParaRPr lang="en-US"/>
        </a:p>
      </dgm:t>
    </dgm:pt>
    <dgm:pt modelId="{44E95598-E308-4D0E-9783-46F8B5CFE91B}" type="pres">
      <dgm:prSet presAssocID="{E23E8F5D-00E2-4B06-81D7-428D4CD1447C}" presName="roof" presStyleLbl="dkBgShp" presStyleIdx="0" presStyleCnt="2"/>
      <dgm:spPr/>
      <dgm:t>
        <a:bodyPr/>
        <a:lstStyle/>
        <a:p>
          <a:endParaRPr lang="en-US"/>
        </a:p>
      </dgm:t>
    </dgm:pt>
    <dgm:pt modelId="{3B60596E-051C-464C-8321-0D84335EFDAC}" type="pres">
      <dgm:prSet presAssocID="{E23E8F5D-00E2-4B06-81D7-428D4CD1447C}" presName="pillars" presStyleCnt="0"/>
      <dgm:spPr/>
    </dgm:pt>
    <dgm:pt modelId="{F6BB7BF0-8960-4100-8EC9-480014170338}" type="pres">
      <dgm:prSet presAssocID="{E23E8F5D-00E2-4B06-81D7-428D4CD1447C}" presName="pillar1" presStyleLbl="node1" presStyleIdx="0" presStyleCnt="3">
        <dgm:presLayoutVars>
          <dgm:bulletEnabled val="1"/>
        </dgm:presLayoutVars>
      </dgm:prSet>
      <dgm:spPr/>
      <dgm:t>
        <a:bodyPr/>
        <a:lstStyle/>
        <a:p>
          <a:endParaRPr lang="en-US"/>
        </a:p>
      </dgm:t>
    </dgm:pt>
    <dgm:pt modelId="{F8798046-C968-4D34-BF7D-634563CCF170}" type="pres">
      <dgm:prSet presAssocID="{B8785353-3594-4C5B-ABBF-5790F1E5998D}" presName="pillarX" presStyleLbl="node1" presStyleIdx="1" presStyleCnt="3">
        <dgm:presLayoutVars>
          <dgm:bulletEnabled val="1"/>
        </dgm:presLayoutVars>
      </dgm:prSet>
      <dgm:spPr/>
      <dgm:t>
        <a:bodyPr/>
        <a:lstStyle/>
        <a:p>
          <a:endParaRPr lang="en-US"/>
        </a:p>
      </dgm:t>
    </dgm:pt>
    <dgm:pt modelId="{497F72B9-5DFE-4AC0-BE36-2E8E1568598F}" type="pres">
      <dgm:prSet presAssocID="{9825EB32-712F-4D11-B2FB-28FF0396CD95}" presName="pillarX" presStyleLbl="node1" presStyleIdx="2" presStyleCnt="3">
        <dgm:presLayoutVars>
          <dgm:bulletEnabled val="1"/>
        </dgm:presLayoutVars>
      </dgm:prSet>
      <dgm:spPr/>
      <dgm:t>
        <a:bodyPr/>
        <a:lstStyle/>
        <a:p>
          <a:endParaRPr lang="en-US"/>
        </a:p>
      </dgm:t>
    </dgm:pt>
    <dgm:pt modelId="{296FE36E-8635-4354-95A9-3D2BD8E5C7A4}" type="pres">
      <dgm:prSet presAssocID="{E23E8F5D-00E2-4B06-81D7-428D4CD1447C}" presName="base" presStyleLbl="dkBgShp" presStyleIdx="1" presStyleCnt="2"/>
      <dgm:spPr/>
    </dgm:pt>
  </dgm:ptLst>
  <dgm:cxnLst>
    <dgm:cxn modelId="{3AB84EEB-4CE9-4C82-BC86-CAFD020B2E41}" srcId="{E23E8F5D-00E2-4B06-81D7-428D4CD1447C}" destId="{B8785353-3594-4C5B-ABBF-5790F1E5998D}" srcOrd="1" destOrd="0" parTransId="{48B1B4A3-AE4B-438B-8533-E62D5E67F7AA}" sibTransId="{24FF8467-1B38-4743-B8CA-92571110E7A2}"/>
    <dgm:cxn modelId="{807AA046-421A-4FEF-9C17-A689CDC953EF}" srcId="{0C607571-6BB8-4AFA-99C2-DDEDA38CB4ED}" destId="{E23E8F5D-00E2-4B06-81D7-428D4CD1447C}" srcOrd="0" destOrd="0" parTransId="{797C51AA-4C02-4FCB-B426-56321100AEF0}" sibTransId="{DB17C442-6A18-4BED-A045-5BD149A480F7}"/>
    <dgm:cxn modelId="{817A2171-B4EA-4EF6-91B4-D408AEC53839}" type="presOf" srcId="{B8785353-3594-4C5B-ABBF-5790F1E5998D}" destId="{F8798046-C968-4D34-BF7D-634563CCF170}" srcOrd="0" destOrd="0" presId="urn:microsoft.com/office/officeart/2005/8/layout/hList3"/>
    <dgm:cxn modelId="{0A69EFEF-AF11-4052-B9F4-37742DE2705D}" srcId="{E23E8F5D-00E2-4B06-81D7-428D4CD1447C}" destId="{D110C240-75C4-42D3-8207-B1630469EE2A}" srcOrd="0" destOrd="0" parTransId="{17107E15-4FA4-45BB-AA10-54214B70D372}" sibTransId="{8810A61F-DF8F-4F74-8A78-2D4F8A340064}"/>
    <dgm:cxn modelId="{6FABAE82-9906-42FD-9943-B2B9F1CDB0A0}" type="presOf" srcId="{D110C240-75C4-42D3-8207-B1630469EE2A}" destId="{F6BB7BF0-8960-4100-8EC9-480014170338}" srcOrd="0" destOrd="0" presId="urn:microsoft.com/office/officeart/2005/8/layout/hList3"/>
    <dgm:cxn modelId="{83C11A9C-0A1C-4D99-B98F-5F4DDA73CF3C}" type="presOf" srcId="{E23E8F5D-00E2-4B06-81D7-428D4CD1447C}" destId="{44E95598-E308-4D0E-9783-46F8B5CFE91B}" srcOrd="0" destOrd="0" presId="urn:microsoft.com/office/officeart/2005/8/layout/hList3"/>
    <dgm:cxn modelId="{CC085D40-61E5-420B-860F-4E4E4F77BC66}" srcId="{E23E8F5D-00E2-4B06-81D7-428D4CD1447C}" destId="{9825EB32-712F-4D11-B2FB-28FF0396CD95}" srcOrd="2" destOrd="0" parTransId="{827429A4-35B3-45B3-A618-996CF4D422BD}" sibTransId="{3CFB6FD2-6000-47D3-9F02-33051CF0A730}"/>
    <dgm:cxn modelId="{4A196A10-4571-49BD-98D1-7BCA4DDEF778}" type="presOf" srcId="{0C607571-6BB8-4AFA-99C2-DDEDA38CB4ED}" destId="{98DAA889-B4C1-43B9-8A13-F1302192BED2}" srcOrd="0" destOrd="0" presId="urn:microsoft.com/office/officeart/2005/8/layout/hList3"/>
    <dgm:cxn modelId="{566F4072-140B-4460-BB6A-C522E6764B4A}" type="presOf" srcId="{9825EB32-712F-4D11-B2FB-28FF0396CD95}" destId="{497F72B9-5DFE-4AC0-BE36-2E8E1568598F}" srcOrd="0" destOrd="0" presId="urn:microsoft.com/office/officeart/2005/8/layout/hList3"/>
    <dgm:cxn modelId="{85C307F7-4590-4C2E-9E76-DAC00B1093A9}" type="presParOf" srcId="{98DAA889-B4C1-43B9-8A13-F1302192BED2}" destId="{44E95598-E308-4D0E-9783-46F8B5CFE91B}" srcOrd="0" destOrd="0" presId="urn:microsoft.com/office/officeart/2005/8/layout/hList3"/>
    <dgm:cxn modelId="{D7FD8DDE-6CD4-4745-ADD8-CF06FEFEB926}" type="presParOf" srcId="{98DAA889-B4C1-43B9-8A13-F1302192BED2}" destId="{3B60596E-051C-464C-8321-0D84335EFDAC}" srcOrd="1" destOrd="0" presId="urn:microsoft.com/office/officeart/2005/8/layout/hList3"/>
    <dgm:cxn modelId="{3E329FDC-2ECB-4A09-80B6-C46F1554B4A8}" type="presParOf" srcId="{3B60596E-051C-464C-8321-0D84335EFDAC}" destId="{F6BB7BF0-8960-4100-8EC9-480014170338}" srcOrd="0" destOrd="0" presId="urn:microsoft.com/office/officeart/2005/8/layout/hList3"/>
    <dgm:cxn modelId="{ABA48AB3-6048-4E2E-B88D-353937A88A43}" type="presParOf" srcId="{3B60596E-051C-464C-8321-0D84335EFDAC}" destId="{F8798046-C968-4D34-BF7D-634563CCF170}" srcOrd="1" destOrd="0" presId="urn:microsoft.com/office/officeart/2005/8/layout/hList3"/>
    <dgm:cxn modelId="{C95CA13B-BAC6-4AA2-8519-3D062E8882EB}" type="presParOf" srcId="{3B60596E-051C-464C-8321-0D84335EFDAC}" destId="{497F72B9-5DFE-4AC0-BE36-2E8E1568598F}" srcOrd="2" destOrd="0" presId="urn:microsoft.com/office/officeart/2005/8/layout/hList3"/>
    <dgm:cxn modelId="{B77F6104-99B6-4636-AF06-A37A08218296}" type="presParOf" srcId="{98DAA889-B4C1-43B9-8A13-F1302192BED2}" destId="{296FE36E-8635-4354-95A9-3D2BD8E5C7A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0555F-5F8F-415B-AA73-9D4C0F42433D}" type="doc">
      <dgm:prSet loTypeId="urn:microsoft.com/office/officeart/2005/8/layout/matrix1" loCatId="matrix" qsTypeId="urn:microsoft.com/office/officeart/2005/8/quickstyle/simple4" qsCatId="simple" csTypeId="urn:microsoft.com/office/officeart/2005/8/colors/colorful3" csCatId="colorful" phldr="1"/>
      <dgm:spPr/>
      <dgm:t>
        <a:bodyPr/>
        <a:lstStyle/>
        <a:p>
          <a:endParaRPr lang="en-US"/>
        </a:p>
      </dgm:t>
    </dgm:pt>
    <dgm:pt modelId="{61D8D00E-4A2D-414E-8790-D0D275F1B1C3}">
      <dgm:prSet phldrT="[Text]"/>
      <dgm:spPr/>
      <dgm:t>
        <a:bodyPr/>
        <a:lstStyle/>
        <a:p>
          <a:r>
            <a:rPr lang="en-US" dirty="0" smtClean="0"/>
            <a:t>Nation</a:t>
          </a:r>
          <a:endParaRPr lang="en-US" dirty="0"/>
        </a:p>
      </dgm:t>
    </dgm:pt>
    <dgm:pt modelId="{65BEF2F3-B22C-43AA-906A-695E427F64B8}" type="parTrans" cxnId="{AE9B47E1-4612-4ED4-B5E5-7CCEDCD62396}">
      <dgm:prSet/>
      <dgm:spPr/>
      <dgm:t>
        <a:bodyPr/>
        <a:lstStyle/>
        <a:p>
          <a:endParaRPr lang="en-US"/>
        </a:p>
      </dgm:t>
    </dgm:pt>
    <dgm:pt modelId="{5697A3D0-C100-48F2-A8A7-9C27B0F34E8F}" type="sibTrans" cxnId="{AE9B47E1-4612-4ED4-B5E5-7CCEDCD62396}">
      <dgm:prSet/>
      <dgm:spPr/>
      <dgm:t>
        <a:bodyPr/>
        <a:lstStyle/>
        <a:p>
          <a:endParaRPr lang="en-US"/>
        </a:p>
      </dgm:t>
    </dgm:pt>
    <dgm:pt modelId="{B04313EA-7A6E-4219-BA88-3BD836A74BD8}">
      <dgm:prSet phldrT="[Text]"/>
      <dgm:spPr/>
      <dgm:t>
        <a:bodyPr/>
        <a:lstStyle/>
        <a:p>
          <a:r>
            <a:rPr lang="en-US" dirty="0" smtClean="0"/>
            <a:t>Culturally Defined</a:t>
          </a:r>
          <a:endParaRPr lang="en-US" dirty="0"/>
        </a:p>
      </dgm:t>
    </dgm:pt>
    <dgm:pt modelId="{3C3BCCC8-BFEC-4145-9CE0-45E962ACB758}" type="parTrans" cxnId="{8894355B-3356-4CB2-87BC-215FB6910234}">
      <dgm:prSet/>
      <dgm:spPr/>
      <dgm:t>
        <a:bodyPr/>
        <a:lstStyle/>
        <a:p>
          <a:endParaRPr lang="en-US"/>
        </a:p>
      </dgm:t>
    </dgm:pt>
    <dgm:pt modelId="{072EE21A-23D1-4E36-9F97-ECB858EED57B}" type="sibTrans" cxnId="{8894355B-3356-4CB2-87BC-215FB6910234}">
      <dgm:prSet/>
      <dgm:spPr/>
      <dgm:t>
        <a:bodyPr/>
        <a:lstStyle/>
        <a:p>
          <a:endParaRPr lang="en-US"/>
        </a:p>
      </dgm:t>
    </dgm:pt>
    <dgm:pt modelId="{765F3640-CDCA-44E8-B0D7-25283470E192}">
      <dgm:prSet phldrT="[Text]"/>
      <dgm:spPr/>
      <dgm:t>
        <a:bodyPr/>
        <a:lstStyle/>
        <a:p>
          <a:r>
            <a:rPr lang="en-US" dirty="0" smtClean="0"/>
            <a:t>Shared Culture</a:t>
          </a:r>
          <a:endParaRPr lang="en-US" dirty="0"/>
        </a:p>
      </dgm:t>
    </dgm:pt>
    <dgm:pt modelId="{A100C636-3AC1-4365-9841-F56F5BE487BE}" type="parTrans" cxnId="{51E57DD0-8CAE-4A0E-8A6D-68F94AFE8A7C}">
      <dgm:prSet/>
      <dgm:spPr/>
      <dgm:t>
        <a:bodyPr/>
        <a:lstStyle/>
        <a:p>
          <a:endParaRPr lang="en-US"/>
        </a:p>
      </dgm:t>
    </dgm:pt>
    <dgm:pt modelId="{96C226DB-E1D5-493F-9D0C-6EB34BD7A0BE}" type="sibTrans" cxnId="{51E57DD0-8CAE-4A0E-8A6D-68F94AFE8A7C}">
      <dgm:prSet/>
      <dgm:spPr/>
      <dgm:t>
        <a:bodyPr/>
        <a:lstStyle/>
        <a:p>
          <a:endParaRPr lang="en-US"/>
        </a:p>
      </dgm:t>
    </dgm:pt>
    <dgm:pt modelId="{E401A17C-D46D-4AB1-A039-75718B6C4474}">
      <dgm:prSet phldrT="[Text]"/>
      <dgm:spPr/>
      <dgm:t>
        <a:bodyPr/>
        <a:lstStyle/>
        <a:p>
          <a:r>
            <a:rPr lang="en-US" dirty="0" smtClean="0"/>
            <a:t>Not defined by territory</a:t>
          </a:r>
          <a:endParaRPr lang="en-US" dirty="0"/>
        </a:p>
      </dgm:t>
    </dgm:pt>
    <dgm:pt modelId="{B5609794-69D0-4422-9F3A-D3B4C6F90158}" type="parTrans" cxnId="{F66A521A-A767-4B3E-AD25-39AFB2D76595}">
      <dgm:prSet/>
      <dgm:spPr/>
      <dgm:t>
        <a:bodyPr/>
        <a:lstStyle/>
        <a:p>
          <a:endParaRPr lang="en-US"/>
        </a:p>
      </dgm:t>
    </dgm:pt>
    <dgm:pt modelId="{35289C33-89FC-47DB-8C80-D0DDA695A9E6}" type="sibTrans" cxnId="{F66A521A-A767-4B3E-AD25-39AFB2D76595}">
      <dgm:prSet/>
      <dgm:spPr/>
      <dgm:t>
        <a:bodyPr/>
        <a:lstStyle/>
        <a:p>
          <a:endParaRPr lang="en-US"/>
        </a:p>
      </dgm:t>
    </dgm:pt>
    <dgm:pt modelId="{0C78531A-9A7D-4883-A0D3-DD5080F3AE6C}">
      <dgm:prSet phldrT="[Text]"/>
      <dgm:spPr/>
      <dgm:t>
        <a:bodyPr/>
        <a:lstStyle/>
        <a:p>
          <a:r>
            <a:rPr lang="en-US" dirty="0" smtClean="0"/>
            <a:t>“An Imagined Community”</a:t>
          </a:r>
          <a:endParaRPr lang="en-US" dirty="0"/>
        </a:p>
      </dgm:t>
    </dgm:pt>
    <dgm:pt modelId="{978290A9-B094-4471-9249-711E2A1FC4D9}" type="parTrans" cxnId="{FCA9A482-072A-4FBB-ADAF-FE30BB66BBE4}">
      <dgm:prSet/>
      <dgm:spPr/>
      <dgm:t>
        <a:bodyPr/>
        <a:lstStyle/>
        <a:p>
          <a:endParaRPr lang="en-US"/>
        </a:p>
      </dgm:t>
    </dgm:pt>
    <dgm:pt modelId="{AC02941C-6A99-406D-BFB0-FDE21545B7F5}" type="sibTrans" cxnId="{FCA9A482-072A-4FBB-ADAF-FE30BB66BBE4}">
      <dgm:prSet/>
      <dgm:spPr/>
      <dgm:t>
        <a:bodyPr/>
        <a:lstStyle/>
        <a:p>
          <a:endParaRPr lang="en-US"/>
        </a:p>
      </dgm:t>
    </dgm:pt>
    <dgm:pt modelId="{8AFD7DDF-E360-42FA-841D-90951CAA1E5E}" type="pres">
      <dgm:prSet presAssocID="{DA20555F-5F8F-415B-AA73-9D4C0F42433D}" presName="diagram" presStyleCnt="0">
        <dgm:presLayoutVars>
          <dgm:chMax val="1"/>
          <dgm:dir/>
          <dgm:animLvl val="ctr"/>
          <dgm:resizeHandles val="exact"/>
        </dgm:presLayoutVars>
      </dgm:prSet>
      <dgm:spPr/>
      <dgm:t>
        <a:bodyPr/>
        <a:lstStyle/>
        <a:p>
          <a:endParaRPr lang="en-US"/>
        </a:p>
      </dgm:t>
    </dgm:pt>
    <dgm:pt modelId="{4C42CE71-7BFE-43ED-9BBD-FF216D5A4D39}" type="pres">
      <dgm:prSet presAssocID="{DA20555F-5F8F-415B-AA73-9D4C0F42433D}" presName="matrix" presStyleCnt="0"/>
      <dgm:spPr/>
      <dgm:t>
        <a:bodyPr/>
        <a:lstStyle/>
        <a:p>
          <a:endParaRPr lang="en-US"/>
        </a:p>
      </dgm:t>
    </dgm:pt>
    <dgm:pt modelId="{661A9A17-5874-4DCC-BDC6-4E5ED8F417A2}" type="pres">
      <dgm:prSet presAssocID="{DA20555F-5F8F-415B-AA73-9D4C0F42433D}" presName="tile1" presStyleLbl="node1" presStyleIdx="0" presStyleCnt="4"/>
      <dgm:spPr/>
      <dgm:t>
        <a:bodyPr/>
        <a:lstStyle/>
        <a:p>
          <a:endParaRPr lang="en-US"/>
        </a:p>
      </dgm:t>
    </dgm:pt>
    <dgm:pt modelId="{9F3EBF2A-34DE-4C3D-8516-5E6BA03631A0}" type="pres">
      <dgm:prSet presAssocID="{DA20555F-5F8F-415B-AA73-9D4C0F42433D}" presName="tile1text" presStyleLbl="node1" presStyleIdx="0" presStyleCnt="4">
        <dgm:presLayoutVars>
          <dgm:chMax val="0"/>
          <dgm:chPref val="0"/>
          <dgm:bulletEnabled val="1"/>
        </dgm:presLayoutVars>
      </dgm:prSet>
      <dgm:spPr/>
      <dgm:t>
        <a:bodyPr/>
        <a:lstStyle/>
        <a:p>
          <a:endParaRPr lang="en-US"/>
        </a:p>
      </dgm:t>
    </dgm:pt>
    <dgm:pt modelId="{0C0AAA94-19CA-42F9-AE72-32835F0C252D}" type="pres">
      <dgm:prSet presAssocID="{DA20555F-5F8F-415B-AA73-9D4C0F42433D}" presName="tile2" presStyleLbl="node1" presStyleIdx="1" presStyleCnt="4"/>
      <dgm:spPr/>
      <dgm:t>
        <a:bodyPr/>
        <a:lstStyle/>
        <a:p>
          <a:endParaRPr lang="en-US"/>
        </a:p>
      </dgm:t>
    </dgm:pt>
    <dgm:pt modelId="{9BBD2DF4-0BE8-48A3-B63B-FDDCFAF3AA07}" type="pres">
      <dgm:prSet presAssocID="{DA20555F-5F8F-415B-AA73-9D4C0F42433D}" presName="tile2text" presStyleLbl="node1" presStyleIdx="1" presStyleCnt="4">
        <dgm:presLayoutVars>
          <dgm:chMax val="0"/>
          <dgm:chPref val="0"/>
          <dgm:bulletEnabled val="1"/>
        </dgm:presLayoutVars>
      </dgm:prSet>
      <dgm:spPr/>
      <dgm:t>
        <a:bodyPr/>
        <a:lstStyle/>
        <a:p>
          <a:endParaRPr lang="en-US"/>
        </a:p>
      </dgm:t>
    </dgm:pt>
    <dgm:pt modelId="{6C9A64A6-0E14-4CDB-938D-415C465DA050}" type="pres">
      <dgm:prSet presAssocID="{DA20555F-5F8F-415B-AA73-9D4C0F42433D}" presName="tile3" presStyleLbl="node1" presStyleIdx="2" presStyleCnt="4"/>
      <dgm:spPr/>
      <dgm:t>
        <a:bodyPr/>
        <a:lstStyle/>
        <a:p>
          <a:endParaRPr lang="en-US"/>
        </a:p>
      </dgm:t>
    </dgm:pt>
    <dgm:pt modelId="{7D39FFBC-75D6-4D8D-BBC8-D4003B1B564E}" type="pres">
      <dgm:prSet presAssocID="{DA20555F-5F8F-415B-AA73-9D4C0F42433D}" presName="tile3text" presStyleLbl="node1" presStyleIdx="2" presStyleCnt="4">
        <dgm:presLayoutVars>
          <dgm:chMax val="0"/>
          <dgm:chPref val="0"/>
          <dgm:bulletEnabled val="1"/>
        </dgm:presLayoutVars>
      </dgm:prSet>
      <dgm:spPr/>
      <dgm:t>
        <a:bodyPr/>
        <a:lstStyle/>
        <a:p>
          <a:endParaRPr lang="en-US"/>
        </a:p>
      </dgm:t>
    </dgm:pt>
    <dgm:pt modelId="{B8A00063-AB6E-4008-884B-BF5F78F2E855}" type="pres">
      <dgm:prSet presAssocID="{DA20555F-5F8F-415B-AA73-9D4C0F42433D}" presName="tile4" presStyleLbl="node1" presStyleIdx="3" presStyleCnt="4"/>
      <dgm:spPr/>
      <dgm:t>
        <a:bodyPr/>
        <a:lstStyle/>
        <a:p>
          <a:endParaRPr lang="en-US"/>
        </a:p>
      </dgm:t>
    </dgm:pt>
    <dgm:pt modelId="{88F7E106-3975-4D37-9050-BC686F841D55}" type="pres">
      <dgm:prSet presAssocID="{DA20555F-5F8F-415B-AA73-9D4C0F42433D}" presName="tile4text" presStyleLbl="node1" presStyleIdx="3" presStyleCnt="4">
        <dgm:presLayoutVars>
          <dgm:chMax val="0"/>
          <dgm:chPref val="0"/>
          <dgm:bulletEnabled val="1"/>
        </dgm:presLayoutVars>
      </dgm:prSet>
      <dgm:spPr/>
      <dgm:t>
        <a:bodyPr/>
        <a:lstStyle/>
        <a:p>
          <a:endParaRPr lang="en-US"/>
        </a:p>
      </dgm:t>
    </dgm:pt>
    <dgm:pt modelId="{CAE1636C-1733-43D6-BDB5-42401C2FE5EF}" type="pres">
      <dgm:prSet presAssocID="{DA20555F-5F8F-415B-AA73-9D4C0F42433D}" presName="centerTile" presStyleLbl="fgShp" presStyleIdx="0" presStyleCnt="1">
        <dgm:presLayoutVars>
          <dgm:chMax val="0"/>
          <dgm:chPref val="0"/>
        </dgm:presLayoutVars>
      </dgm:prSet>
      <dgm:spPr/>
      <dgm:t>
        <a:bodyPr/>
        <a:lstStyle/>
        <a:p>
          <a:endParaRPr lang="en-US"/>
        </a:p>
      </dgm:t>
    </dgm:pt>
  </dgm:ptLst>
  <dgm:cxnLst>
    <dgm:cxn modelId="{5ABAA4DB-BF15-409D-9CF9-4E4967CD49E0}" type="presOf" srcId="{DA20555F-5F8F-415B-AA73-9D4C0F42433D}" destId="{8AFD7DDF-E360-42FA-841D-90951CAA1E5E}" srcOrd="0" destOrd="0" presId="urn:microsoft.com/office/officeart/2005/8/layout/matrix1"/>
    <dgm:cxn modelId="{8894355B-3356-4CB2-87BC-215FB6910234}" srcId="{61D8D00E-4A2D-414E-8790-D0D275F1B1C3}" destId="{B04313EA-7A6E-4219-BA88-3BD836A74BD8}" srcOrd="0" destOrd="0" parTransId="{3C3BCCC8-BFEC-4145-9CE0-45E962ACB758}" sibTransId="{072EE21A-23D1-4E36-9F97-ECB858EED57B}"/>
    <dgm:cxn modelId="{085A3C83-1A17-4364-8A71-21F27E3D3295}" type="presOf" srcId="{765F3640-CDCA-44E8-B0D7-25283470E192}" destId="{0C0AAA94-19CA-42F9-AE72-32835F0C252D}" srcOrd="0" destOrd="0" presId="urn:microsoft.com/office/officeart/2005/8/layout/matrix1"/>
    <dgm:cxn modelId="{73FB34C6-06F9-4B52-A81B-66454BF5E345}" type="presOf" srcId="{B04313EA-7A6E-4219-BA88-3BD836A74BD8}" destId="{9F3EBF2A-34DE-4C3D-8516-5E6BA03631A0}" srcOrd="1" destOrd="0" presId="urn:microsoft.com/office/officeart/2005/8/layout/matrix1"/>
    <dgm:cxn modelId="{CA4D9E53-A1E7-4482-8418-150A44FB2EBF}" type="presOf" srcId="{0C78531A-9A7D-4883-A0D3-DD5080F3AE6C}" destId="{88F7E106-3975-4D37-9050-BC686F841D55}" srcOrd="1" destOrd="0" presId="urn:microsoft.com/office/officeart/2005/8/layout/matrix1"/>
    <dgm:cxn modelId="{FCA9A482-072A-4FBB-ADAF-FE30BB66BBE4}" srcId="{61D8D00E-4A2D-414E-8790-D0D275F1B1C3}" destId="{0C78531A-9A7D-4883-A0D3-DD5080F3AE6C}" srcOrd="3" destOrd="0" parTransId="{978290A9-B094-4471-9249-711E2A1FC4D9}" sibTransId="{AC02941C-6A99-406D-BFB0-FDE21545B7F5}"/>
    <dgm:cxn modelId="{51E57DD0-8CAE-4A0E-8A6D-68F94AFE8A7C}" srcId="{61D8D00E-4A2D-414E-8790-D0D275F1B1C3}" destId="{765F3640-CDCA-44E8-B0D7-25283470E192}" srcOrd="1" destOrd="0" parTransId="{A100C636-3AC1-4365-9841-F56F5BE487BE}" sibTransId="{96C226DB-E1D5-493F-9D0C-6EB34BD7A0BE}"/>
    <dgm:cxn modelId="{E7B95400-343B-4FAD-B975-1618610BC993}" type="presOf" srcId="{E401A17C-D46D-4AB1-A039-75718B6C4474}" destId="{6C9A64A6-0E14-4CDB-938D-415C465DA050}" srcOrd="0" destOrd="0" presId="urn:microsoft.com/office/officeart/2005/8/layout/matrix1"/>
    <dgm:cxn modelId="{AE139225-3B69-4874-9889-0F1EA50E746B}" type="presOf" srcId="{765F3640-CDCA-44E8-B0D7-25283470E192}" destId="{9BBD2DF4-0BE8-48A3-B63B-FDDCFAF3AA07}" srcOrd="1" destOrd="0" presId="urn:microsoft.com/office/officeart/2005/8/layout/matrix1"/>
    <dgm:cxn modelId="{4441EC03-3AD5-4685-82D4-5E174679584C}" type="presOf" srcId="{E401A17C-D46D-4AB1-A039-75718B6C4474}" destId="{7D39FFBC-75D6-4D8D-BBC8-D4003B1B564E}" srcOrd="1" destOrd="0" presId="urn:microsoft.com/office/officeart/2005/8/layout/matrix1"/>
    <dgm:cxn modelId="{104C9E7C-3B7F-4549-A809-04B31B411E30}" type="presOf" srcId="{B04313EA-7A6E-4219-BA88-3BD836A74BD8}" destId="{661A9A17-5874-4DCC-BDC6-4E5ED8F417A2}" srcOrd="0" destOrd="0" presId="urn:microsoft.com/office/officeart/2005/8/layout/matrix1"/>
    <dgm:cxn modelId="{FDB1AD8F-CAB0-4880-8AF0-70012E99CDE6}" type="presOf" srcId="{61D8D00E-4A2D-414E-8790-D0D275F1B1C3}" destId="{CAE1636C-1733-43D6-BDB5-42401C2FE5EF}" srcOrd="0" destOrd="0" presId="urn:microsoft.com/office/officeart/2005/8/layout/matrix1"/>
    <dgm:cxn modelId="{A6FF152B-2993-4334-A97E-C0CFEB8F7F11}" type="presOf" srcId="{0C78531A-9A7D-4883-A0D3-DD5080F3AE6C}" destId="{B8A00063-AB6E-4008-884B-BF5F78F2E855}" srcOrd="0" destOrd="0" presId="urn:microsoft.com/office/officeart/2005/8/layout/matrix1"/>
    <dgm:cxn modelId="{F66A521A-A767-4B3E-AD25-39AFB2D76595}" srcId="{61D8D00E-4A2D-414E-8790-D0D275F1B1C3}" destId="{E401A17C-D46D-4AB1-A039-75718B6C4474}" srcOrd="2" destOrd="0" parTransId="{B5609794-69D0-4422-9F3A-D3B4C6F90158}" sibTransId="{35289C33-89FC-47DB-8C80-D0DDA695A9E6}"/>
    <dgm:cxn modelId="{AE9B47E1-4612-4ED4-B5E5-7CCEDCD62396}" srcId="{DA20555F-5F8F-415B-AA73-9D4C0F42433D}" destId="{61D8D00E-4A2D-414E-8790-D0D275F1B1C3}" srcOrd="0" destOrd="0" parTransId="{65BEF2F3-B22C-43AA-906A-695E427F64B8}" sibTransId="{5697A3D0-C100-48F2-A8A7-9C27B0F34E8F}"/>
    <dgm:cxn modelId="{126C1530-2AED-457F-86FC-161D3CA1F323}" type="presParOf" srcId="{8AFD7DDF-E360-42FA-841D-90951CAA1E5E}" destId="{4C42CE71-7BFE-43ED-9BBD-FF216D5A4D39}" srcOrd="0" destOrd="0" presId="urn:microsoft.com/office/officeart/2005/8/layout/matrix1"/>
    <dgm:cxn modelId="{C8142250-93DC-42CA-9A56-0067CD8CF2A5}" type="presParOf" srcId="{4C42CE71-7BFE-43ED-9BBD-FF216D5A4D39}" destId="{661A9A17-5874-4DCC-BDC6-4E5ED8F417A2}" srcOrd="0" destOrd="0" presId="urn:microsoft.com/office/officeart/2005/8/layout/matrix1"/>
    <dgm:cxn modelId="{E23A1BCB-8529-4AF5-A613-EE5D629B0998}" type="presParOf" srcId="{4C42CE71-7BFE-43ED-9BBD-FF216D5A4D39}" destId="{9F3EBF2A-34DE-4C3D-8516-5E6BA03631A0}" srcOrd="1" destOrd="0" presId="urn:microsoft.com/office/officeart/2005/8/layout/matrix1"/>
    <dgm:cxn modelId="{F3A74D4B-9462-49B0-B0DC-758548202A0F}" type="presParOf" srcId="{4C42CE71-7BFE-43ED-9BBD-FF216D5A4D39}" destId="{0C0AAA94-19CA-42F9-AE72-32835F0C252D}" srcOrd="2" destOrd="0" presId="urn:microsoft.com/office/officeart/2005/8/layout/matrix1"/>
    <dgm:cxn modelId="{D840B276-4E80-4796-814C-9C85582C1C6A}" type="presParOf" srcId="{4C42CE71-7BFE-43ED-9BBD-FF216D5A4D39}" destId="{9BBD2DF4-0BE8-48A3-B63B-FDDCFAF3AA07}" srcOrd="3" destOrd="0" presId="urn:microsoft.com/office/officeart/2005/8/layout/matrix1"/>
    <dgm:cxn modelId="{9FC9B517-8383-4EE7-A4C0-2555F79E3ABE}" type="presParOf" srcId="{4C42CE71-7BFE-43ED-9BBD-FF216D5A4D39}" destId="{6C9A64A6-0E14-4CDB-938D-415C465DA050}" srcOrd="4" destOrd="0" presId="urn:microsoft.com/office/officeart/2005/8/layout/matrix1"/>
    <dgm:cxn modelId="{62D266FD-3312-429A-AC51-30887843B62B}" type="presParOf" srcId="{4C42CE71-7BFE-43ED-9BBD-FF216D5A4D39}" destId="{7D39FFBC-75D6-4D8D-BBC8-D4003B1B564E}" srcOrd="5" destOrd="0" presId="urn:microsoft.com/office/officeart/2005/8/layout/matrix1"/>
    <dgm:cxn modelId="{87F198B0-5C1A-45CC-B7F0-9FA87759F23E}" type="presParOf" srcId="{4C42CE71-7BFE-43ED-9BBD-FF216D5A4D39}" destId="{B8A00063-AB6E-4008-884B-BF5F78F2E855}" srcOrd="6" destOrd="0" presId="urn:microsoft.com/office/officeart/2005/8/layout/matrix1"/>
    <dgm:cxn modelId="{9B493D34-B93D-417A-8AB4-647F55569CCC}" type="presParOf" srcId="{4C42CE71-7BFE-43ED-9BBD-FF216D5A4D39}" destId="{88F7E106-3975-4D37-9050-BC686F841D55}" srcOrd="7" destOrd="0" presId="urn:microsoft.com/office/officeart/2005/8/layout/matrix1"/>
    <dgm:cxn modelId="{2DF83BC2-5E7E-473F-80E8-26A4F1DCAB12}" type="presParOf" srcId="{8AFD7DDF-E360-42FA-841D-90951CAA1E5E}" destId="{CAE1636C-1733-43D6-BDB5-42401C2FE5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03335-BFB3-443B-A5B3-6B73EAF53769}" type="doc">
      <dgm:prSet loTypeId="urn:diagrams.loki3.com/BracketList+Icon" loCatId="list" qsTypeId="urn:microsoft.com/office/officeart/2005/8/quickstyle/simple2" qsCatId="simple" csTypeId="urn:microsoft.com/office/officeart/2005/8/colors/colorful3" csCatId="colorful" phldr="1"/>
      <dgm:spPr/>
      <dgm:t>
        <a:bodyPr/>
        <a:lstStyle/>
        <a:p>
          <a:endParaRPr lang="en-US"/>
        </a:p>
      </dgm:t>
    </dgm:pt>
    <dgm:pt modelId="{F95E2F24-4C71-4E25-93A1-F63A0EFCBEB9}">
      <dgm:prSet phldrT="[Text]"/>
      <dgm:spPr/>
      <dgm:t>
        <a:bodyPr/>
        <a:lstStyle/>
        <a:p>
          <a:r>
            <a:rPr lang="en-US" dirty="0" smtClean="0"/>
            <a:t>Multinational State</a:t>
          </a:r>
          <a:endParaRPr lang="en-US" dirty="0"/>
        </a:p>
      </dgm:t>
    </dgm:pt>
    <dgm:pt modelId="{E13F0E7B-F603-4179-8347-6C78FECC3140}" type="parTrans" cxnId="{5F64EFE4-6295-4CD8-8833-E6C5ACFFFCAF}">
      <dgm:prSet/>
      <dgm:spPr/>
      <dgm:t>
        <a:bodyPr/>
        <a:lstStyle/>
        <a:p>
          <a:endParaRPr lang="en-US"/>
        </a:p>
      </dgm:t>
    </dgm:pt>
    <dgm:pt modelId="{2E4063C5-1C4C-412C-8E77-334D3F2ACB91}" type="sibTrans" cxnId="{5F64EFE4-6295-4CD8-8833-E6C5ACFFFCAF}">
      <dgm:prSet/>
      <dgm:spPr/>
      <dgm:t>
        <a:bodyPr/>
        <a:lstStyle/>
        <a:p>
          <a:endParaRPr lang="en-US"/>
        </a:p>
      </dgm:t>
    </dgm:pt>
    <dgm:pt modelId="{67D56ADA-5291-423B-9FFC-857ED8C1ADD3}">
      <dgm:prSet phldrT="[Text]"/>
      <dgm:spPr/>
      <dgm:t>
        <a:bodyPr/>
        <a:lstStyle/>
        <a:p>
          <a:r>
            <a:rPr lang="en-US" dirty="0" smtClean="0"/>
            <a:t>Ex: Soviet Union</a:t>
          </a:r>
          <a:endParaRPr lang="en-US" dirty="0"/>
        </a:p>
      </dgm:t>
    </dgm:pt>
    <dgm:pt modelId="{2A0FC44C-6E2E-4D0B-85ED-8445D8EBBF85}" type="parTrans" cxnId="{0331DC7D-E582-4105-8F3F-8155ABBF78EF}">
      <dgm:prSet/>
      <dgm:spPr/>
      <dgm:t>
        <a:bodyPr/>
        <a:lstStyle/>
        <a:p>
          <a:endParaRPr lang="en-US"/>
        </a:p>
      </dgm:t>
    </dgm:pt>
    <dgm:pt modelId="{ECB25B9E-4AD6-4495-8685-1E551C685C58}" type="sibTrans" cxnId="{0331DC7D-E582-4105-8F3F-8155ABBF78EF}">
      <dgm:prSet/>
      <dgm:spPr/>
      <dgm:t>
        <a:bodyPr/>
        <a:lstStyle/>
        <a:p>
          <a:endParaRPr lang="en-US"/>
        </a:p>
      </dgm:t>
    </dgm:pt>
    <dgm:pt modelId="{40B795AA-170F-4806-82BD-38225542F3E3}">
      <dgm:prSet phldrT="[Text]"/>
      <dgm:spPr/>
      <dgm:t>
        <a:bodyPr/>
        <a:lstStyle/>
        <a:p>
          <a:r>
            <a:rPr lang="en-US" dirty="0" smtClean="0"/>
            <a:t>Multistate Nations </a:t>
          </a:r>
          <a:r>
            <a:rPr lang="en-US" baseline="0" dirty="0" smtClean="0"/>
            <a:t>(Irredentism)</a:t>
          </a:r>
          <a:endParaRPr lang="en-US" dirty="0"/>
        </a:p>
      </dgm:t>
    </dgm:pt>
    <dgm:pt modelId="{EB9C0454-CF4F-442E-AB68-87F41FCAE04C}" type="parTrans" cxnId="{FFB36CD2-DE85-4A55-BC55-42ED793988C2}">
      <dgm:prSet/>
      <dgm:spPr/>
      <dgm:t>
        <a:bodyPr/>
        <a:lstStyle/>
        <a:p>
          <a:endParaRPr lang="en-US"/>
        </a:p>
      </dgm:t>
    </dgm:pt>
    <dgm:pt modelId="{7B12DDC5-285A-4C49-8868-CC5D241AF4A1}" type="sibTrans" cxnId="{FFB36CD2-DE85-4A55-BC55-42ED793988C2}">
      <dgm:prSet/>
      <dgm:spPr/>
      <dgm:t>
        <a:bodyPr/>
        <a:lstStyle/>
        <a:p>
          <a:endParaRPr lang="en-US"/>
        </a:p>
      </dgm:t>
    </dgm:pt>
    <dgm:pt modelId="{7C816BF0-D5F0-4766-A17F-43A1645A26A8}">
      <dgm:prSet phldrT="[Text]"/>
      <dgm:spPr/>
      <dgm:t>
        <a:bodyPr/>
        <a:lstStyle/>
        <a:p>
          <a:r>
            <a:rPr lang="en-US" baseline="0" dirty="0" smtClean="0"/>
            <a:t>EX: The Roma</a:t>
          </a:r>
          <a:endParaRPr lang="en-US" dirty="0"/>
        </a:p>
      </dgm:t>
    </dgm:pt>
    <dgm:pt modelId="{FE99367B-1BBF-4D14-82DC-212DF6C47FA8}" type="parTrans" cxnId="{1106E140-66AD-42EC-B903-A38C74490C95}">
      <dgm:prSet/>
      <dgm:spPr/>
      <dgm:t>
        <a:bodyPr/>
        <a:lstStyle/>
        <a:p>
          <a:endParaRPr lang="en-US"/>
        </a:p>
      </dgm:t>
    </dgm:pt>
    <dgm:pt modelId="{086490DF-0EBB-409F-8A4D-86889C9CA08F}" type="sibTrans" cxnId="{1106E140-66AD-42EC-B903-A38C74490C95}">
      <dgm:prSet/>
      <dgm:spPr/>
      <dgm:t>
        <a:bodyPr/>
        <a:lstStyle/>
        <a:p>
          <a:endParaRPr lang="en-US"/>
        </a:p>
      </dgm:t>
    </dgm:pt>
    <dgm:pt modelId="{90E214E2-AF71-43A4-8C02-1C652D0E8706}">
      <dgm:prSet phldrT="[Text]"/>
      <dgm:spPr/>
      <dgm:t>
        <a:bodyPr/>
        <a:lstStyle/>
        <a:p>
          <a:r>
            <a:rPr lang="en-US" dirty="0" smtClean="0"/>
            <a:t>Stateless Nations</a:t>
          </a:r>
          <a:endParaRPr lang="en-US" dirty="0"/>
        </a:p>
      </dgm:t>
    </dgm:pt>
    <dgm:pt modelId="{7D9ECC4C-D801-4F69-B6D2-602DC8136721}" type="parTrans" cxnId="{F026576B-6437-46E9-A487-7E94C7B424BC}">
      <dgm:prSet/>
      <dgm:spPr/>
      <dgm:t>
        <a:bodyPr/>
        <a:lstStyle/>
        <a:p>
          <a:endParaRPr lang="en-US"/>
        </a:p>
      </dgm:t>
    </dgm:pt>
    <dgm:pt modelId="{BA3E9CEB-2674-41FB-BA79-71EB72DA1B3F}" type="sibTrans" cxnId="{F026576B-6437-46E9-A487-7E94C7B424BC}">
      <dgm:prSet/>
      <dgm:spPr/>
      <dgm:t>
        <a:bodyPr/>
        <a:lstStyle/>
        <a:p>
          <a:endParaRPr lang="en-US"/>
        </a:p>
      </dgm:t>
    </dgm:pt>
    <dgm:pt modelId="{57F03B0C-71C7-41A8-9012-C51C5A221FF9}">
      <dgm:prSet phldrT="[Text]"/>
      <dgm:spPr/>
      <dgm:t>
        <a:bodyPr/>
        <a:lstStyle/>
        <a:p>
          <a:r>
            <a:rPr lang="en-US" dirty="0" smtClean="0"/>
            <a:t>Ex: Palestine</a:t>
          </a:r>
          <a:endParaRPr lang="en-US" dirty="0"/>
        </a:p>
      </dgm:t>
    </dgm:pt>
    <dgm:pt modelId="{8E6E4A37-16D2-42A3-AA3A-FF6F77E84D26}" type="parTrans" cxnId="{DCF1B5F9-7EA0-401B-96B7-76C06031A866}">
      <dgm:prSet/>
      <dgm:spPr/>
      <dgm:t>
        <a:bodyPr/>
        <a:lstStyle/>
        <a:p>
          <a:endParaRPr lang="en-US"/>
        </a:p>
      </dgm:t>
    </dgm:pt>
    <dgm:pt modelId="{232E9C90-E5F0-4523-864C-262B28EA3B15}" type="sibTrans" cxnId="{DCF1B5F9-7EA0-401B-96B7-76C06031A866}">
      <dgm:prSet/>
      <dgm:spPr/>
      <dgm:t>
        <a:bodyPr/>
        <a:lstStyle/>
        <a:p>
          <a:endParaRPr lang="en-US"/>
        </a:p>
      </dgm:t>
    </dgm:pt>
    <dgm:pt modelId="{5BCBCCC7-A57F-42C4-BEA7-CEEEC74AA5E3}">
      <dgm:prSet/>
      <dgm:spPr/>
      <dgm:t>
        <a:bodyPr/>
        <a:lstStyle/>
        <a:p>
          <a:r>
            <a:rPr lang="en-US" dirty="0" smtClean="0"/>
            <a:t>Nation-State</a:t>
          </a:r>
          <a:endParaRPr lang="en-US" dirty="0"/>
        </a:p>
      </dgm:t>
    </dgm:pt>
    <dgm:pt modelId="{5C1E9780-1705-4986-8AA0-2242C9DF402E}" type="parTrans" cxnId="{FC56B7A0-5F0E-4385-A23C-8F01C224550C}">
      <dgm:prSet/>
      <dgm:spPr/>
      <dgm:t>
        <a:bodyPr/>
        <a:lstStyle/>
        <a:p>
          <a:endParaRPr lang="en-US"/>
        </a:p>
      </dgm:t>
    </dgm:pt>
    <dgm:pt modelId="{770FA5EE-A2AE-477E-9782-F18FF7ED692E}" type="sibTrans" cxnId="{FC56B7A0-5F0E-4385-A23C-8F01C224550C}">
      <dgm:prSet/>
      <dgm:spPr/>
      <dgm:t>
        <a:bodyPr/>
        <a:lstStyle/>
        <a:p>
          <a:endParaRPr lang="en-US"/>
        </a:p>
      </dgm:t>
    </dgm:pt>
    <dgm:pt modelId="{A69A4D30-9CA5-452E-B9DC-6F8F94455FE6}">
      <dgm:prSet/>
      <dgm:spPr/>
      <dgm:t>
        <a:bodyPr/>
        <a:lstStyle/>
        <a:p>
          <a:r>
            <a:rPr lang="en-US" dirty="0" smtClean="0"/>
            <a:t>Ex: Japan</a:t>
          </a:r>
          <a:endParaRPr lang="en-US" dirty="0"/>
        </a:p>
      </dgm:t>
    </dgm:pt>
    <dgm:pt modelId="{BE7EACBB-DA81-41FB-BD11-2813CD8B6D5E}" type="parTrans" cxnId="{9CDDE93D-60C4-4246-B532-5DBC01E89ABD}">
      <dgm:prSet/>
      <dgm:spPr/>
      <dgm:t>
        <a:bodyPr/>
        <a:lstStyle/>
        <a:p>
          <a:endParaRPr lang="en-US"/>
        </a:p>
      </dgm:t>
    </dgm:pt>
    <dgm:pt modelId="{C3D065E9-2329-4296-AF87-7F5020525B26}" type="sibTrans" cxnId="{9CDDE93D-60C4-4246-B532-5DBC01E89ABD}">
      <dgm:prSet/>
      <dgm:spPr/>
      <dgm:t>
        <a:bodyPr/>
        <a:lstStyle/>
        <a:p>
          <a:endParaRPr lang="en-US"/>
        </a:p>
      </dgm:t>
    </dgm:pt>
    <dgm:pt modelId="{E040DB3C-BCC8-8743-B5F7-CB716DCAD613}">
      <dgm:prSet phldrT="[Text]"/>
      <dgm:spPr/>
      <dgm:t>
        <a:bodyPr/>
        <a:lstStyle/>
        <a:p>
          <a:r>
            <a:rPr lang="en-US" dirty="0" smtClean="0"/>
            <a:t>A state with more than one nation inside its borders</a:t>
          </a:r>
          <a:endParaRPr lang="en-US" dirty="0"/>
        </a:p>
      </dgm:t>
    </dgm:pt>
    <dgm:pt modelId="{EFE62985-4D02-2E4A-A384-0CB8AE9EDC5D}" type="parTrans" cxnId="{7EBE5D4F-344F-8E4E-B814-7C16B17FFDC5}">
      <dgm:prSet/>
      <dgm:spPr/>
    </dgm:pt>
    <dgm:pt modelId="{C01FF4CB-A214-1C4C-BF44-2BE1C4AB1C1A}" type="sibTrans" cxnId="{7EBE5D4F-344F-8E4E-B814-7C16B17FFDC5}">
      <dgm:prSet/>
      <dgm:spPr/>
    </dgm:pt>
    <dgm:pt modelId="{86628D2A-39B8-9947-9F30-A49F017890FC}">
      <dgm:prSet phldrT="[Text]"/>
      <dgm:spPr/>
      <dgm:t>
        <a:bodyPr/>
        <a:lstStyle/>
        <a:p>
          <a:pPr rtl="0"/>
          <a:r>
            <a:rPr lang="en-US" dirty="0" smtClean="0"/>
            <a:t>A nation that stretches across borders. (Irredentism)</a:t>
          </a:r>
          <a:endParaRPr lang="en-US" dirty="0"/>
        </a:p>
      </dgm:t>
    </dgm:pt>
    <dgm:pt modelId="{4536EB36-C86D-994F-AC0A-D955FAF411E8}" type="parTrans" cxnId="{2325B256-8A8D-DD4A-A9B9-E365626116EC}">
      <dgm:prSet/>
      <dgm:spPr/>
    </dgm:pt>
    <dgm:pt modelId="{0144346C-A5BC-2940-AF18-A53DEE8DC5DD}" type="sibTrans" cxnId="{2325B256-8A8D-DD4A-A9B9-E365626116EC}">
      <dgm:prSet/>
      <dgm:spPr/>
    </dgm:pt>
    <dgm:pt modelId="{D87F0D35-4CB9-7B45-BAD9-FF639E82D02A}">
      <dgm:prSet phldrT="[Text]"/>
      <dgm:spPr/>
      <dgm:t>
        <a:bodyPr/>
        <a:lstStyle/>
        <a:p>
          <a:pPr rtl="0"/>
          <a:r>
            <a:rPr lang="en-US" dirty="0" smtClean="0"/>
            <a:t>A nation that does not have a state.</a:t>
          </a:r>
          <a:endParaRPr lang="en-US" dirty="0"/>
        </a:p>
      </dgm:t>
    </dgm:pt>
    <dgm:pt modelId="{08FA9AEB-E6F9-DD4A-A0FC-356A0280B313}" type="parTrans" cxnId="{2E29817D-20DA-AE4A-A36D-ACE7B7AD470A}">
      <dgm:prSet/>
      <dgm:spPr/>
    </dgm:pt>
    <dgm:pt modelId="{68EB6C69-1DB3-F744-9B59-FB7C61B9BF17}" type="sibTrans" cxnId="{2E29817D-20DA-AE4A-A36D-ACE7B7AD470A}">
      <dgm:prSet/>
      <dgm:spPr/>
    </dgm:pt>
    <dgm:pt modelId="{8E38FDBA-CC6C-6D4E-BA9B-6EFE0B12BCA6}">
      <dgm:prSet/>
      <dgm:spPr/>
      <dgm:t>
        <a:bodyPr/>
        <a:lstStyle/>
        <a:p>
          <a:r>
            <a:rPr lang="en-US" dirty="0" smtClean="0"/>
            <a:t>A state with 95% or more belonging to one nationality</a:t>
          </a:r>
          <a:endParaRPr lang="en-US" dirty="0"/>
        </a:p>
      </dgm:t>
    </dgm:pt>
    <dgm:pt modelId="{DA28A31C-617E-E742-9B62-F674656DD5D1}" type="parTrans" cxnId="{4E17FB0D-0DC7-AC4B-B0D3-9070679B0315}">
      <dgm:prSet/>
      <dgm:spPr/>
    </dgm:pt>
    <dgm:pt modelId="{DBBBF3FB-7209-1445-9B97-612C5E4ADF12}" type="sibTrans" cxnId="{4E17FB0D-0DC7-AC4B-B0D3-9070679B0315}">
      <dgm:prSet/>
      <dgm:spPr/>
    </dgm:pt>
    <dgm:pt modelId="{B359AC02-62FF-42FF-B3B2-7F32F047E002}" type="pres">
      <dgm:prSet presAssocID="{60F03335-BFB3-443B-A5B3-6B73EAF53769}" presName="Name0" presStyleCnt="0">
        <dgm:presLayoutVars>
          <dgm:dir/>
          <dgm:animLvl val="lvl"/>
          <dgm:resizeHandles val="exact"/>
        </dgm:presLayoutVars>
      </dgm:prSet>
      <dgm:spPr/>
      <dgm:t>
        <a:bodyPr/>
        <a:lstStyle/>
        <a:p>
          <a:endParaRPr lang="en-US"/>
        </a:p>
      </dgm:t>
    </dgm:pt>
    <dgm:pt modelId="{8E53CE65-73D9-4EF5-945A-D71A396AF0F6}" type="pres">
      <dgm:prSet presAssocID="{F95E2F24-4C71-4E25-93A1-F63A0EFCBEB9}" presName="linNode" presStyleCnt="0"/>
      <dgm:spPr/>
    </dgm:pt>
    <dgm:pt modelId="{C55B2343-5724-4958-88E1-4A760CA6530F}" type="pres">
      <dgm:prSet presAssocID="{F95E2F24-4C71-4E25-93A1-F63A0EFCBEB9}" presName="parTx" presStyleLbl="revTx" presStyleIdx="0" presStyleCnt="4">
        <dgm:presLayoutVars>
          <dgm:chMax val="1"/>
          <dgm:bulletEnabled val="1"/>
        </dgm:presLayoutVars>
      </dgm:prSet>
      <dgm:spPr/>
      <dgm:t>
        <a:bodyPr/>
        <a:lstStyle/>
        <a:p>
          <a:endParaRPr lang="en-US"/>
        </a:p>
      </dgm:t>
    </dgm:pt>
    <dgm:pt modelId="{9FBE541E-DFB5-4A3C-8C82-1EBE5A4D4B3B}" type="pres">
      <dgm:prSet presAssocID="{F95E2F24-4C71-4E25-93A1-F63A0EFCBEB9}" presName="bracket" presStyleLbl="parChTrans1D1" presStyleIdx="0" presStyleCnt="4"/>
      <dgm:spPr/>
    </dgm:pt>
    <dgm:pt modelId="{E9FB40B2-93F9-43B9-A449-E2D9BB349201}" type="pres">
      <dgm:prSet presAssocID="{F95E2F24-4C71-4E25-93A1-F63A0EFCBEB9}" presName="spH" presStyleCnt="0"/>
      <dgm:spPr/>
    </dgm:pt>
    <dgm:pt modelId="{490BA128-CF46-4211-B0E4-4B506C43DE8A}" type="pres">
      <dgm:prSet presAssocID="{F95E2F24-4C71-4E25-93A1-F63A0EFCBEB9}" presName="desTx" presStyleLbl="node1" presStyleIdx="0" presStyleCnt="4">
        <dgm:presLayoutVars>
          <dgm:bulletEnabled val="1"/>
        </dgm:presLayoutVars>
      </dgm:prSet>
      <dgm:spPr/>
      <dgm:t>
        <a:bodyPr/>
        <a:lstStyle/>
        <a:p>
          <a:endParaRPr lang="en-US"/>
        </a:p>
      </dgm:t>
    </dgm:pt>
    <dgm:pt modelId="{C7371B44-DF93-4070-BF81-11861D9BFB35}" type="pres">
      <dgm:prSet presAssocID="{2E4063C5-1C4C-412C-8E77-334D3F2ACB91}" presName="spV" presStyleCnt="0"/>
      <dgm:spPr/>
    </dgm:pt>
    <dgm:pt modelId="{53289606-C5A7-4F2D-AECA-E59CEF2E82AC}" type="pres">
      <dgm:prSet presAssocID="{40B795AA-170F-4806-82BD-38225542F3E3}" presName="linNode" presStyleCnt="0"/>
      <dgm:spPr/>
    </dgm:pt>
    <dgm:pt modelId="{E4CF85CC-B166-49B7-93D6-74438D86DE03}" type="pres">
      <dgm:prSet presAssocID="{40B795AA-170F-4806-82BD-38225542F3E3}" presName="parTx" presStyleLbl="revTx" presStyleIdx="1" presStyleCnt="4">
        <dgm:presLayoutVars>
          <dgm:chMax val="1"/>
          <dgm:bulletEnabled val="1"/>
        </dgm:presLayoutVars>
      </dgm:prSet>
      <dgm:spPr/>
      <dgm:t>
        <a:bodyPr/>
        <a:lstStyle/>
        <a:p>
          <a:endParaRPr lang="en-US"/>
        </a:p>
      </dgm:t>
    </dgm:pt>
    <dgm:pt modelId="{7FC483C0-6300-4EBC-A32C-0431EAC62BBC}" type="pres">
      <dgm:prSet presAssocID="{40B795AA-170F-4806-82BD-38225542F3E3}" presName="bracket" presStyleLbl="parChTrans1D1" presStyleIdx="1" presStyleCnt="4"/>
      <dgm:spPr/>
    </dgm:pt>
    <dgm:pt modelId="{46C4B724-97C4-431E-9E6B-523C2961B41A}" type="pres">
      <dgm:prSet presAssocID="{40B795AA-170F-4806-82BD-38225542F3E3}" presName="spH" presStyleCnt="0"/>
      <dgm:spPr/>
    </dgm:pt>
    <dgm:pt modelId="{F2F3A666-F859-4055-A969-4A45D088A3A1}" type="pres">
      <dgm:prSet presAssocID="{40B795AA-170F-4806-82BD-38225542F3E3}" presName="desTx" presStyleLbl="node1" presStyleIdx="1" presStyleCnt="4">
        <dgm:presLayoutVars>
          <dgm:bulletEnabled val="1"/>
        </dgm:presLayoutVars>
      </dgm:prSet>
      <dgm:spPr/>
      <dgm:t>
        <a:bodyPr/>
        <a:lstStyle/>
        <a:p>
          <a:endParaRPr lang="en-US"/>
        </a:p>
      </dgm:t>
    </dgm:pt>
    <dgm:pt modelId="{8C2FFCD4-940E-460C-8DBC-C66C6CBC7BF7}" type="pres">
      <dgm:prSet presAssocID="{7B12DDC5-285A-4C49-8868-CC5D241AF4A1}" presName="spV" presStyleCnt="0"/>
      <dgm:spPr/>
    </dgm:pt>
    <dgm:pt modelId="{6D74CF0C-53CE-4FE8-AF8E-1FFC720A0CDB}" type="pres">
      <dgm:prSet presAssocID="{90E214E2-AF71-43A4-8C02-1C652D0E8706}" presName="linNode" presStyleCnt="0"/>
      <dgm:spPr/>
    </dgm:pt>
    <dgm:pt modelId="{308CCB46-6856-48F2-B30E-E9CF4966EF26}" type="pres">
      <dgm:prSet presAssocID="{90E214E2-AF71-43A4-8C02-1C652D0E8706}" presName="parTx" presStyleLbl="revTx" presStyleIdx="2" presStyleCnt="4">
        <dgm:presLayoutVars>
          <dgm:chMax val="1"/>
          <dgm:bulletEnabled val="1"/>
        </dgm:presLayoutVars>
      </dgm:prSet>
      <dgm:spPr/>
      <dgm:t>
        <a:bodyPr/>
        <a:lstStyle/>
        <a:p>
          <a:endParaRPr lang="en-US"/>
        </a:p>
      </dgm:t>
    </dgm:pt>
    <dgm:pt modelId="{54B6EDAD-21B8-4439-AD56-E6D2A150C6C3}" type="pres">
      <dgm:prSet presAssocID="{90E214E2-AF71-43A4-8C02-1C652D0E8706}" presName="bracket" presStyleLbl="parChTrans1D1" presStyleIdx="2" presStyleCnt="4"/>
      <dgm:spPr/>
    </dgm:pt>
    <dgm:pt modelId="{5EBC2EB1-927C-431D-87A6-E009206F987D}" type="pres">
      <dgm:prSet presAssocID="{90E214E2-AF71-43A4-8C02-1C652D0E8706}" presName="spH" presStyleCnt="0"/>
      <dgm:spPr/>
    </dgm:pt>
    <dgm:pt modelId="{36624667-E37E-4EFF-9021-64D454C01508}" type="pres">
      <dgm:prSet presAssocID="{90E214E2-AF71-43A4-8C02-1C652D0E8706}" presName="desTx" presStyleLbl="node1" presStyleIdx="2" presStyleCnt="4">
        <dgm:presLayoutVars>
          <dgm:bulletEnabled val="1"/>
        </dgm:presLayoutVars>
      </dgm:prSet>
      <dgm:spPr/>
      <dgm:t>
        <a:bodyPr/>
        <a:lstStyle/>
        <a:p>
          <a:endParaRPr lang="en-US"/>
        </a:p>
      </dgm:t>
    </dgm:pt>
    <dgm:pt modelId="{287AA8A7-DD25-46CF-AD01-F1310B352BD3}" type="pres">
      <dgm:prSet presAssocID="{BA3E9CEB-2674-41FB-BA79-71EB72DA1B3F}" presName="spV" presStyleCnt="0"/>
      <dgm:spPr/>
    </dgm:pt>
    <dgm:pt modelId="{E25D720C-5DB5-4567-B614-D2D2EA14E736}" type="pres">
      <dgm:prSet presAssocID="{5BCBCCC7-A57F-42C4-BEA7-CEEEC74AA5E3}" presName="linNode" presStyleCnt="0"/>
      <dgm:spPr/>
    </dgm:pt>
    <dgm:pt modelId="{0A963C9A-58EA-42A1-89B1-33D9A148F1E7}" type="pres">
      <dgm:prSet presAssocID="{5BCBCCC7-A57F-42C4-BEA7-CEEEC74AA5E3}" presName="parTx" presStyleLbl="revTx" presStyleIdx="3" presStyleCnt="4">
        <dgm:presLayoutVars>
          <dgm:chMax val="1"/>
          <dgm:bulletEnabled val="1"/>
        </dgm:presLayoutVars>
      </dgm:prSet>
      <dgm:spPr/>
      <dgm:t>
        <a:bodyPr/>
        <a:lstStyle/>
        <a:p>
          <a:endParaRPr lang="en-US"/>
        </a:p>
      </dgm:t>
    </dgm:pt>
    <dgm:pt modelId="{2FA5DDBE-AFE3-43A0-935C-A36C1AE7A1DB}" type="pres">
      <dgm:prSet presAssocID="{5BCBCCC7-A57F-42C4-BEA7-CEEEC74AA5E3}" presName="bracket" presStyleLbl="parChTrans1D1" presStyleIdx="3" presStyleCnt="4"/>
      <dgm:spPr/>
    </dgm:pt>
    <dgm:pt modelId="{8B720D78-7A1C-45FF-B093-D8BE1A0B0784}" type="pres">
      <dgm:prSet presAssocID="{5BCBCCC7-A57F-42C4-BEA7-CEEEC74AA5E3}" presName="spH" presStyleCnt="0"/>
      <dgm:spPr/>
    </dgm:pt>
    <dgm:pt modelId="{9F178DCB-8630-4959-82C2-0975A53A2B08}" type="pres">
      <dgm:prSet presAssocID="{5BCBCCC7-A57F-42C4-BEA7-CEEEC74AA5E3}" presName="desTx" presStyleLbl="node1" presStyleIdx="3" presStyleCnt="4">
        <dgm:presLayoutVars>
          <dgm:bulletEnabled val="1"/>
        </dgm:presLayoutVars>
      </dgm:prSet>
      <dgm:spPr/>
      <dgm:t>
        <a:bodyPr/>
        <a:lstStyle/>
        <a:p>
          <a:endParaRPr lang="en-US"/>
        </a:p>
      </dgm:t>
    </dgm:pt>
  </dgm:ptLst>
  <dgm:cxnLst>
    <dgm:cxn modelId="{DCF1B5F9-7EA0-401B-96B7-76C06031A866}" srcId="{90E214E2-AF71-43A4-8C02-1C652D0E8706}" destId="{57F03B0C-71C7-41A8-9012-C51C5A221FF9}" srcOrd="1" destOrd="0" parTransId="{8E6E4A37-16D2-42A3-AA3A-FF6F77E84D26}" sibTransId="{232E9C90-E5F0-4523-864C-262B28EA3B15}"/>
    <dgm:cxn modelId="{6F644C11-3B90-FD45-9D86-F558D4E1FEEB}" type="presOf" srcId="{90E214E2-AF71-43A4-8C02-1C652D0E8706}" destId="{308CCB46-6856-48F2-B30E-E9CF4966EF26}" srcOrd="0" destOrd="0" presId="urn:diagrams.loki3.com/BracketList+Icon"/>
    <dgm:cxn modelId="{2325B256-8A8D-DD4A-A9B9-E365626116EC}" srcId="{40B795AA-170F-4806-82BD-38225542F3E3}" destId="{86628D2A-39B8-9947-9F30-A49F017890FC}" srcOrd="0" destOrd="0" parTransId="{4536EB36-C86D-994F-AC0A-D955FAF411E8}" sibTransId="{0144346C-A5BC-2940-AF18-A53DEE8DC5DD}"/>
    <dgm:cxn modelId="{2E29817D-20DA-AE4A-A36D-ACE7B7AD470A}" srcId="{90E214E2-AF71-43A4-8C02-1C652D0E8706}" destId="{D87F0D35-4CB9-7B45-BAD9-FF639E82D02A}" srcOrd="0" destOrd="0" parTransId="{08FA9AEB-E6F9-DD4A-A0FC-356A0280B313}" sibTransId="{68EB6C69-1DB3-F744-9B59-FB7C61B9BF17}"/>
    <dgm:cxn modelId="{FB47DB6D-C8E6-1F4E-A865-D7276A177ADA}" type="presOf" srcId="{5BCBCCC7-A57F-42C4-BEA7-CEEEC74AA5E3}" destId="{0A963C9A-58EA-42A1-89B1-33D9A148F1E7}" srcOrd="0" destOrd="0" presId="urn:diagrams.loki3.com/BracketList+Icon"/>
    <dgm:cxn modelId="{FFB36CD2-DE85-4A55-BC55-42ED793988C2}" srcId="{60F03335-BFB3-443B-A5B3-6B73EAF53769}" destId="{40B795AA-170F-4806-82BD-38225542F3E3}" srcOrd="1" destOrd="0" parTransId="{EB9C0454-CF4F-442E-AB68-87F41FCAE04C}" sibTransId="{7B12DDC5-285A-4C49-8868-CC5D241AF4A1}"/>
    <dgm:cxn modelId="{DB731918-D5E9-1C43-8AF0-6836B6317942}" type="presOf" srcId="{D87F0D35-4CB9-7B45-BAD9-FF639E82D02A}" destId="{36624667-E37E-4EFF-9021-64D454C01508}" srcOrd="0" destOrd="0" presId="urn:diagrams.loki3.com/BracketList+Icon"/>
    <dgm:cxn modelId="{1106E140-66AD-42EC-B903-A38C74490C95}" srcId="{40B795AA-170F-4806-82BD-38225542F3E3}" destId="{7C816BF0-D5F0-4766-A17F-43A1645A26A8}" srcOrd="1" destOrd="0" parTransId="{FE99367B-1BBF-4D14-82DC-212DF6C47FA8}" sibTransId="{086490DF-0EBB-409F-8A4D-86889C9CA08F}"/>
    <dgm:cxn modelId="{AC38EF32-1D83-7C47-8E21-991D2FC9335E}" type="presOf" srcId="{7C816BF0-D5F0-4766-A17F-43A1645A26A8}" destId="{F2F3A666-F859-4055-A969-4A45D088A3A1}" srcOrd="0" destOrd="1" presId="urn:diagrams.loki3.com/BracketList+Icon"/>
    <dgm:cxn modelId="{414B4DAE-8347-8B4C-8479-7DA3362B5A57}" type="presOf" srcId="{67D56ADA-5291-423B-9FFC-857ED8C1ADD3}" destId="{490BA128-CF46-4211-B0E4-4B506C43DE8A}" srcOrd="0" destOrd="1" presId="urn:diagrams.loki3.com/BracketList+Icon"/>
    <dgm:cxn modelId="{7EBE5D4F-344F-8E4E-B814-7C16B17FFDC5}" srcId="{F95E2F24-4C71-4E25-93A1-F63A0EFCBEB9}" destId="{E040DB3C-BCC8-8743-B5F7-CB716DCAD613}" srcOrd="0" destOrd="0" parTransId="{EFE62985-4D02-2E4A-A384-0CB8AE9EDC5D}" sibTransId="{C01FF4CB-A214-1C4C-BF44-2BE1C4AB1C1A}"/>
    <dgm:cxn modelId="{B04B2127-B3D4-DC4F-81AB-4ABB590D9C34}" type="presOf" srcId="{E040DB3C-BCC8-8743-B5F7-CB716DCAD613}" destId="{490BA128-CF46-4211-B0E4-4B506C43DE8A}" srcOrd="0" destOrd="0" presId="urn:diagrams.loki3.com/BracketList+Icon"/>
    <dgm:cxn modelId="{695A4051-C08F-2845-954E-9592458D72F7}" type="presOf" srcId="{60F03335-BFB3-443B-A5B3-6B73EAF53769}" destId="{B359AC02-62FF-42FF-B3B2-7F32F047E002}" srcOrd="0" destOrd="0" presId="urn:diagrams.loki3.com/BracketList+Icon"/>
    <dgm:cxn modelId="{0331DC7D-E582-4105-8F3F-8155ABBF78EF}" srcId="{F95E2F24-4C71-4E25-93A1-F63A0EFCBEB9}" destId="{67D56ADA-5291-423B-9FFC-857ED8C1ADD3}" srcOrd="1" destOrd="0" parTransId="{2A0FC44C-6E2E-4D0B-85ED-8445D8EBBF85}" sibTransId="{ECB25B9E-4AD6-4495-8685-1E551C685C58}"/>
    <dgm:cxn modelId="{605FA700-A4C9-3C43-9824-EBA7E619B0CF}" type="presOf" srcId="{86628D2A-39B8-9947-9F30-A49F017890FC}" destId="{F2F3A666-F859-4055-A969-4A45D088A3A1}" srcOrd="0" destOrd="0" presId="urn:diagrams.loki3.com/BracketList+Icon"/>
    <dgm:cxn modelId="{FC56B7A0-5F0E-4385-A23C-8F01C224550C}" srcId="{60F03335-BFB3-443B-A5B3-6B73EAF53769}" destId="{5BCBCCC7-A57F-42C4-BEA7-CEEEC74AA5E3}" srcOrd="3" destOrd="0" parTransId="{5C1E9780-1705-4986-8AA0-2242C9DF402E}" sibTransId="{770FA5EE-A2AE-477E-9782-F18FF7ED692E}"/>
    <dgm:cxn modelId="{DA3DB134-4199-8A40-AA94-C23E6D875CA4}" type="presOf" srcId="{57F03B0C-71C7-41A8-9012-C51C5A221FF9}" destId="{36624667-E37E-4EFF-9021-64D454C01508}" srcOrd="0" destOrd="1" presId="urn:diagrams.loki3.com/BracketList+Icon"/>
    <dgm:cxn modelId="{0FBA7032-E726-A94C-8EB7-A89FC1B8C6B3}" type="presOf" srcId="{F95E2F24-4C71-4E25-93A1-F63A0EFCBEB9}" destId="{C55B2343-5724-4958-88E1-4A760CA6530F}" srcOrd="0" destOrd="0" presId="urn:diagrams.loki3.com/BracketList+Icon"/>
    <dgm:cxn modelId="{AEF189A9-74B1-4641-A556-842FED945A5B}" type="presOf" srcId="{40B795AA-170F-4806-82BD-38225542F3E3}" destId="{E4CF85CC-B166-49B7-93D6-74438D86DE03}" srcOrd="0" destOrd="0" presId="urn:diagrams.loki3.com/BracketList+Icon"/>
    <dgm:cxn modelId="{9CDDE93D-60C4-4246-B532-5DBC01E89ABD}" srcId="{5BCBCCC7-A57F-42C4-BEA7-CEEEC74AA5E3}" destId="{A69A4D30-9CA5-452E-B9DC-6F8F94455FE6}" srcOrd="1" destOrd="0" parTransId="{BE7EACBB-DA81-41FB-BD11-2813CD8B6D5E}" sibTransId="{C3D065E9-2329-4296-AF87-7F5020525B26}"/>
    <dgm:cxn modelId="{4A62C6E8-EC91-7B43-AE6C-D3A9B8D89EB6}" type="presOf" srcId="{A69A4D30-9CA5-452E-B9DC-6F8F94455FE6}" destId="{9F178DCB-8630-4959-82C2-0975A53A2B08}" srcOrd="0" destOrd="1" presId="urn:diagrams.loki3.com/BracketList+Icon"/>
    <dgm:cxn modelId="{5F64EFE4-6295-4CD8-8833-E6C5ACFFFCAF}" srcId="{60F03335-BFB3-443B-A5B3-6B73EAF53769}" destId="{F95E2F24-4C71-4E25-93A1-F63A0EFCBEB9}" srcOrd="0" destOrd="0" parTransId="{E13F0E7B-F603-4179-8347-6C78FECC3140}" sibTransId="{2E4063C5-1C4C-412C-8E77-334D3F2ACB91}"/>
    <dgm:cxn modelId="{F026576B-6437-46E9-A487-7E94C7B424BC}" srcId="{60F03335-BFB3-443B-A5B3-6B73EAF53769}" destId="{90E214E2-AF71-43A4-8C02-1C652D0E8706}" srcOrd="2" destOrd="0" parTransId="{7D9ECC4C-D801-4F69-B6D2-602DC8136721}" sibTransId="{BA3E9CEB-2674-41FB-BA79-71EB72DA1B3F}"/>
    <dgm:cxn modelId="{63CF7945-4EF1-C543-B675-D22569663564}" type="presOf" srcId="{8E38FDBA-CC6C-6D4E-BA9B-6EFE0B12BCA6}" destId="{9F178DCB-8630-4959-82C2-0975A53A2B08}" srcOrd="0" destOrd="0" presId="urn:diagrams.loki3.com/BracketList+Icon"/>
    <dgm:cxn modelId="{4E17FB0D-0DC7-AC4B-B0D3-9070679B0315}" srcId="{5BCBCCC7-A57F-42C4-BEA7-CEEEC74AA5E3}" destId="{8E38FDBA-CC6C-6D4E-BA9B-6EFE0B12BCA6}" srcOrd="0" destOrd="0" parTransId="{DA28A31C-617E-E742-9B62-F674656DD5D1}" sibTransId="{DBBBF3FB-7209-1445-9B97-612C5E4ADF12}"/>
    <dgm:cxn modelId="{13F9015B-89E8-7D49-9E03-979E59272EDA}" type="presParOf" srcId="{B359AC02-62FF-42FF-B3B2-7F32F047E002}" destId="{8E53CE65-73D9-4EF5-945A-D71A396AF0F6}" srcOrd="0" destOrd="0" presId="urn:diagrams.loki3.com/BracketList+Icon"/>
    <dgm:cxn modelId="{06F4C611-AF8E-3F4F-9D4C-8277A208324B}" type="presParOf" srcId="{8E53CE65-73D9-4EF5-945A-D71A396AF0F6}" destId="{C55B2343-5724-4958-88E1-4A760CA6530F}" srcOrd="0" destOrd="0" presId="urn:diagrams.loki3.com/BracketList+Icon"/>
    <dgm:cxn modelId="{7FC179A4-DE0F-8B45-A771-825CE7459B2B}" type="presParOf" srcId="{8E53CE65-73D9-4EF5-945A-D71A396AF0F6}" destId="{9FBE541E-DFB5-4A3C-8C82-1EBE5A4D4B3B}" srcOrd="1" destOrd="0" presId="urn:diagrams.loki3.com/BracketList+Icon"/>
    <dgm:cxn modelId="{967EFDF2-F2A1-A545-9CB2-F657BB909DFF}" type="presParOf" srcId="{8E53CE65-73D9-4EF5-945A-D71A396AF0F6}" destId="{E9FB40B2-93F9-43B9-A449-E2D9BB349201}" srcOrd="2" destOrd="0" presId="urn:diagrams.loki3.com/BracketList+Icon"/>
    <dgm:cxn modelId="{96D9F1A3-0195-554F-85E3-793C56C2F4F4}" type="presParOf" srcId="{8E53CE65-73D9-4EF5-945A-D71A396AF0F6}" destId="{490BA128-CF46-4211-B0E4-4B506C43DE8A}" srcOrd="3" destOrd="0" presId="urn:diagrams.loki3.com/BracketList+Icon"/>
    <dgm:cxn modelId="{D288483C-2E9E-ED48-8A6E-055D2DA8B67C}" type="presParOf" srcId="{B359AC02-62FF-42FF-B3B2-7F32F047E002}" destId="{C7371B44-DF93-4070-BF81-11861D9BFB35}" srcOrd="1" destOrd="0" presId="urn:diagrams.loki3.com/BracketList+Icon"/>
    <dgm:cxn modelId="{8890247E-F2F9-864D-B142-03946D72EB92}" type="presParOf" srcId="{B359AC02-62FF-42FF-B3B2-7F32F047E002}" destId="{53289606-C5A7-4F2D-AECA-E59CEF2E82AC}" srcOrd="2" destOrd="0" presId="urn:diagrams.loki3.com/BracketList+Icon"/>
    <dgm:cxn modelId="{DD98861C-C342-D144-BA3C-01D66995638B}" type="presParOf" srcId="{53289606-C5A7-4F2D-AECA-E59CEF2E82AC}" destId="{E4CF85CC-B166-49B7-93D6-74438D86DE03}" srcOrd="0" destOrd="0" presId="urn:diagrams.loki3.com/BracketList+Icon"/>
    <dgm:cxn modelId="{DDED898C-44E2-A34F-A02D-28B7590BAEA6}" type="presParOf" srcId="{53289606-C5A7-4F2D-AECA-E59CEF2E82AC}" destId="{7FC483C0-6300-4EBC-A32C-0431EAC62BBC}" srcOrd="1" destOrd="0" presId="urn:diagrams.loki3.com/BracketList+Icon"/>
    <dgm:cxn modelId="{09819879-A946-804B-9603-B4678FFF95EC}" type="presParOf" srcId="{53289606-C5A7-4F2D-AECA-E59CEF2E82AC}" destId="{46C4B724-97C4-431E-9E6B-523C2961B41A}" srcOrd="2" destOrd="0" presId="urn:diagrams.loki3.com/BracketList+Icon"/>
    <dgm:cxn modelId="{3A4BE22B-7BC1-8847-B21E-CE8BC5C888F1}" type="presParOf" srcId="{53289606-C5A7-4F2D-AECA-E59CEF2E82AC}" destId="{F2F3A666-F859-4055-A969-4A45D088A3A1}" srcOrd="3" destOrd="0" presId="urn:diagrams.loki3.com/BracketList+Icon"/>
    <dgm:cxn modelId="{5B8F1CE7-0784-3242-93F4-723EE1D14E22}" type="presParOf" srcId="{B359AC02-62FF-42FF-B3B2-7F32F047E002}" destId="{8C2FFCD4-940E-460C-8DBC-C66C6CBC7BF7}" srcOrd="3" destOrd="0" presId="urn:diagrams.loki3.com/BracketList+Icon"/>
    <dgm:cxn modelId="{B9E46CBC-8BBE-9B4E-AF0B-B3B526A87E9E}" type="presParOf" srcId="{B359AC02-62FF-42FF-B3B2-7F32F047E002}" destId="{6D74CF0C-53CE-4FE8-AF8E-1FFC720A0CDB}" srcOrd="4" destOrd="0" presId="urn:diagrams.loki3.com/BracketList+Icon"/>
    <dgm:cxn modelId="{9A56D5F4-9E97-204A-A40D-B94D230EE960}" type="presParOf" srcId="{6D74CF0C-53CE-4FE8-AF8E-1FFC720A0CDB}" destId="{308CCB46-6856-48F2-B30E-E9CF4966EF26}" srcOrd="0" destOrd="0" presId="urn:diagrams.loki3.com/BracketList+Icon"/>
    <dgm:cxn modelId="{9DB4384A-C954-2341-ADDC-4F9C907EE91C}" type="presParOf" srcId="{6D74CF0C-53CE-4FE8-AF8E-1FFC720A0CDB}" destId="{54B6EDAD-21B8-4439-AD56-E6D2A150C6C3}" srcOrd="1" destOrd="0" presId="urn:diagrams.loki3.com/BracketList+Icon"/>
    <dgm:cxn modelId="{8C7B360A-58F2-B844-A16E-46B51E4A49C0}" type="presParOf" srcId="{6D74CF0C-53CE-4FE8-AF8E-1FFC720A0CDB}" destId="{5EBC2EB1-927C-431D-87A6-E009206F987D}" srcOrd="2" destOrd="0" presId="urn:diagrams.loki3.com/BracketList+Icon"/>
    <dgm:cxn modelId="{B2337518-65CA-054F-A2C5-2421D521C1E3}" type="presParOf" srcId="{6D74CF0C-53CE-4FE8-AF8E-1FFC720A0CDB}" destId="{36624667-E37E-4EFF-9021-64D454C01508}" srcOrd="3" destOrd="0" presId="urn:diagrams.loki3.com/BracketList+Icon"/>
    <dgm:cxn modelId="{26178314-5C77-BB4B-A9B6-2880E7CA15A6}" type="presParOf" srcId="{B359AC02-62FF-42FF-B3B2-7F32F047E002}" destId="{287AA8A7-DD25-46CF-AD01-F1310B352BD3}" srcOrd="5" destOrd="0" presId="urn:diagrams.loki3.com/BracketList+Icon"/>
    <dgm:cxn modelId="{C7B09F86-6CB5-0147-89F2-C7C26928D177}" type="presParOf" srcId="{B359AC02-62FF-42FF-B3B2-7F32F047E002}" destId="{E25D720C-5DB5-4567-B614-D2D2EA14E736}" srcOrd="6" destOrd="0" presId="urn:diagrams.loki3.com/BracketList+Icon"/>
    <dgm:cxn modelId="{43756A30-DEA3-154F-9C0C-5086CBEAA841}" type="presParOf" srcId="{E25D720C-5DB5-4567-B614-D2D2EA14E736}" destId="{0A963C9A-58EA-42A1-89B1-33D9A148F1E7}" srcOrd="0" destOrd="0" presId="urn:diagrams.loki3.com/BracketList+Icon"/>
    <dgm:cxn modelId="{6BAAE092-8F97-9A42-A019-40E24C115EB7}" type="presParOf" srcId="{E25D720C-5DB5-4567-B614-D2D2EA14E736}" destId="{2FA5DDBE-AFE3-43A0-935C-A36C1AE7A1DB}" srcOrd="1" destOrd="0" presId="urn:diagrams.loki3.com/BracketList+Icon"/>
    <dgm:cxn modelId="{1E0EDE7A-9458-364F-81DC-480BD305D5CB}" type="presParOf" srcId="{E25D720C-5DB5-4567-B614-D2D2EA14E736}" destId="{8B720D78-7A1C-45FF-B093-D8BE1A0B0784}" srcOrd="2" destOrd="0" presId="urn:diagrams.loki3.com/BracketList+Icon"/>
    <dgm:cxn modelId="{6EAB9666-5A48-5F40-8B27-1D6B162EC2AB}" type="presParOf" srcId="{E25D720C-5DB5-4567-B614-D2D2EA14E736}" destId="{9F178DCB-8630-4959-82C2-0975A53A2B08}"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A2FDE-F8CA-4783-890B-A09D4B80677F}"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0F4400B9-0628-45AC-926A-2623B9D56F87}">
      <dgm:prSet phldrT="[Text]"/>
      <dgm:spPr/>
      <dgm:t>
        <a:bodyPr/>
        <a:lstStyle/>
        <a:p>
          <a:r>
            <a:rPr lang="en-US" dirty="0" smtClean="0"/>
            <a:t>Geometric</a:t>
          </a:r>
          <a:endParaRPr lang="en-US" dirty="0"/>
        </a:p>
      </dgm:t>
    </dgm:pt>
    <dgm:pt modelId="{DF1B0C2F-30D4-48C0-81C7-2DDA36CCD124}" type="parTrans" cxnId="{1FC71112-A823-4007-8C2A-B21EF7F05C0C}">
      <dgm:prSet/>
      <dgm:spPr/>
      <dgm:t>
        <a:bodyPr/>
        <a:lstStyle/>
        <a:p>
          <a:endParaRPr lang="en-US"/>
        </a:p>
      </dgm:t>
    </dgm:pt>
    <dgm:pt modelId="{C5391A85-DF04-4029-8905-27823F3B89EB}" type="sibTrans" cxnId="{1FC71112-A823-4007-8C2A-B21EF7F05C0C}">
      <dgm:prSet/>
      <dgm:spPr/>
      <dgm:t>
        <a:bodyPr/>
        <a:lstStyle/>
        <a:p>
          <a:endParaRPr lang="en-US"/>
        </a:p>
      </dgm:t>
    </dgm:pt>
    <dgm:pt modelId="{6B7EE222-8105-472A-8119-72561DFB47C5}">
      <dgm:prSet phldrT="[Text]"/>
      <dgm:spPr/>
      <dgm:t>
        <a:bodyPr/>
        <a:lstStyle/>
        <a:p>
          <a:r>
            <a:rPr lang="en-US" dirty="0" smtClean="0"/>
            <a:t>Straight Line that is totally unrelated to any physical or cultural landscape.</a:t>
          </a:r>
          <a:endParaRPr lang="en-US" dirty="0"/>
        </a:p>
      </dgm:t>
    </dgm:pt>
    <dgm:pt modelId="{28BD32BA-AC88-4277-8B91-D0D57A70F143}" type="parTrans" cxnId="{E52E69F0-8C12-41D6-85E7-7C0AD1D68C31}">
      <dgm:prSet/>
      <dgm:spPr/>
      <dgm:t>
        <a:bodyPr/>
        <a:lstStyle/>
        <a:p>
          <a:endParaRPr lang="en-US"/>
        </a:p>
      </dgm:t>
    </dgm:pt>
    <dgm:pt modelId="{DF325CA8-9248-4345-AF8E-31E26F9645EA}" type="sibTrans" cxnId="{E52E69F0-8C12-41D6-85E7-7C0AD1D68C31}">
      <dgm:prSet/>
      <dgm:spPr/>
      <dgm:t>
        <a:bodyPr/>
        <a:lstStyle/>
        <a:p>
          <a:endParaRPr lang="en-US"/>
        </a:p>
      </dgm:t>
    </dgm:pt>
    <dgm:pt modelId="{9A01326C-533E-4360-8877-0DCC303AEE6D}">
      <dgm:prSet phldrT="[Text]"/>
      <dgm:spPr/>
      <dgm:t>
        <a:bodyPr/>
        <a:lstStyle/>
        <a:p>
          <a:r>
            <a:rPr lang="en-US" dirty="0" smtClean="0"/>
            <a:t>Physical</a:t>
          </a:r>
          <a:endParaRPr lang="en-US" dirty="0"/>
        </a:p>
      </dgm:t>
    </dgm:pt>
    <dgm:pt modelId="{7DBACCB0-50AE-4A4F-9B21-6080C77BFD9B}" type="parTrans" cxnId="{DD8DD66C-95A6-48BD-A522-D246A1A8D2DF}">
      <dgm:prSet/>
      <dgm:spPr/>
      <dgm:t>
        <a:bodyPr/>
        <a:lstStyle/>
        <a:p>
          <a:endParaRPr lang="en-US"/>
        </a:p>
      </dgm:t>
    </dgm:pt>
    <dgm:pt modelId="{6E8B0E0F-862E-48D2-8FB7-A1A607272380}" type="sibTrans" cxnId="{DD8DD66C-95A6-48BD-A522-D246A1A8D2DF}">
      <dgm:prSet/>
      <dgm:spPr/>
      <dgm:t>
        <a:bodyPr/>
        <a:lstStyle/>
        <a:p>
          <a:endParaRPr lang="en-US"/>
        </a:p>
      </dgm:t>
    </dgm:pt>
    <dgm:pt modelId="{DE7BAAE2-F14C-4321-B615-3289E0642431}">
      <dgm:prSet phldrT="[Text]"/>
      <dgm:spPr/>
      <dgm:t>
        <a:bodyPr/>
        <a:lstStyle/>
        <a:p>
          <a:r>
            <a:rPr lang="en-US" dirty="0" smtClean="0"/>
            <a:t>Outline by a physiographic landscape feature</a:t>
          </a:r>
          <a:endParaRPr lang="en-US" dirty="0"/>
        </a:p>
      </dgm:t>
    </dgm:pt>
    <dgm:pt modelId="{C5435009-7270-4F2F-801D-A03A89F82CD7}" type="parTrans" cxnId="{104F7F09-827A-428E-A717-8F914E7C92A0}">
      <dgm:prSet/>
      <dgm:spPr/>
      <dgm:t>
        <a:bodyPr/>
        <a:lstStyle/>
        <a:p>
          <a:endParaRPr lang="en-US"/>
        </a:p>
      </dgm:t>
    </dgm:pt>
    <dgm:pt modelId="{491834DE-7D7E-401E-A03A-51211D61DE91}" type="sibTrans" cxnId="{104F7F09-827A-428E-A717-8F914E7C92A0}">
      <dgm:prSet/>
      <dgm:spPr/>
      <dgm:t>
        <a:bodyPr/>
        <a:lstStyle/>
        <a:p>
          <a:endParaRPr lang="en-US"/>
        </a:p>
      </dgm:t>
    </dgm:pt>
    <dgm:pt modelId="{C1CEF819-0A5F-4B5C-BEC7-F05D7AD14D71}">
      <dgm:prSet phldrT="[Text]"/>
      <dgm:spPr/>
      <dgm:t>
        <a:bodyPr/>
        <a:lstStyle/>
        <a:p>
          <a:r>
            <a:rPr lang="en-US" dirty="0" smtClean="0"/>
            <a:t>Cultural</a:t>
          </a:r>
          <a:endParaRPr lang="en-US" dirty="0"/>
        </a:p>
      </dgm:t>
    </dgm:pt>
    <dgm:pt modelId="{23155FF0-EC45-489E-B1D0-E72605E28910}" type="parTrans" cxnId="{77E8AC0C-5A03-4B6E-BE5E-550880176C30}">
      <dgm:prSet/>
      <dgm:spPr/>
      <dgm:t>
        <a:bodyPr/>
        <a:lstStyle/>
        <a:p>
          <a:endParaRPr lang="en-US"/>
        </a:p>
      </dgm:t>
    </dgm:pt>
    <dgm:pt modelId="{F059F191-8BCF-4FFA-96D1-E3FB430A184E}" type="sibTrans" cxnId="{77E8AC0C-5A03-4B6E-BE5E-550880176C30}">
      <dgm:prSet/>
      <dgm:spPr/>
      <dgm:t>
        <a:bodyPr/>
        <a:lstStyle/>
        <a:p>
          <a:endParaRPr lang="en-US"/>
        </a:p>
      </dgm:t>
    </dgm:pt>
    <dgm:pt modelId="{D759F037-0554-4D75-9F8B-078D7DC8F5AF}">
      <dgm:prSet phldrT="[Text]"/>
      <dgm:spPr/>
      <dgm:t>
        <a:bodyPr/>
        <a:lstStyle/>
        <a:p>
          <a:r>
            <a:rPr lang="en-US" dirty="0" smtClean="0"/>
            <a:t>Marks breaks in the human landscape such as religion or language</a:t>
          </a:r>
          <a:endParaRPr lang="en-US" dirty="0"/>
        </a:p>
      </dgm:t>
    </dgm:pt>
    <dgm:pt modelId="{D1C11995-7AFB-42D9-9C37-CF18E5E0D2F8}" type="parTrans" cxnId="{74E1F42A-DD4D-499C-AF4B-CB6D69EE5FEB}">
      <dgm:prSet/>
      <dgm:spPr/>
      <dgm:t>
        <a:bodyPr/>
        <a:lstStyle/>
        <a:p>
          <a:endParaRPr lang="en-US"/>
        </a:p>
      </dgm:t>
    </dgm:pt>
    <dgm:pt modelId="{4A7647C4-539F-4687-B1A2-9DD35FE7DFAA}" type="sibTrans" cxnId="{74E1F42A-DD4D-499C-AF4B-CB6D69EE5FEB}">
      <dgm:prSet/>
      <dgm:spPr/>
      <dgm:t>
        <a:bodyPr/>
        <a:lstStyle/>
        <a:p>
          <a:endParaRPr lang="en-US"/>
        </a:p>
      </dgm:t>
    </dgm:pt>
    <dgm:pt modelId="{F50F4AF9-4918-4F4D-846D-50C60FBFBDEB}">
      <dgm:prSet phldrT="[Text]"/>
      <dgm:spPr/>
      <dgm:t>
        <a:bodyPr/>
        <a:lstStyle/>
        <a:p>
          <a:r>
            <a:rPr lang="en-US" dirty="0" smtClean="0"/>
            <a:t>Ex:</a:t>
          </a:r>
          <a:endParaRPr lang="en-US" dirty="0"/>
        </a:p>
      </dgm:t>
    </dgm:pt>
    <dgm:pt modelId="{A1E513FC-A179-E64F-B30F-D0A7D5850A33}" type="parTrans" cxnId="{BFEF062B-4BA9-AC42-8D7B-8C476F020CDE}">
      <dgm:prSet/>
      <dgm:spPr/>
      <dgm:t>
        <a:bodyPr/>
        <a:lstStyle/>
        <a:p>
          <a:endParaRPr lang="en-US"/>
        </a:p>
      </dgm:t>
    </dgm:pt>
    <dgm:pt modelId="{3DF493C2-673D-604A-AA99-0A387C44A3EC}" type="sibTrans" cxnId="{BFEF062B-4BA9-AC42-8D7B-8C476F020CDE}">
      <dgm:prSet/>
      <dgm:spPr/>
      <dgm:t>
        <a:bodyPr/>
        <a:lstStyle/>
        <a:p>
          <a:endParaRPr lang="en-US"/>
        </a:p>
      </dgm:t>
    </dgm:pt>
    <dgm:pt modelId="{A5A6B9B3-F15E-0246-AF8C-B6DFF03F1330}">
      <dgm:prSet phldrT="[Text]"/>
      <dgm:spPr/>
      <dgm:t>
        <a:bodyPr/>
        <a:lstStyle/>
        <a:p>
          <a:r>
            <a:rPr lang="en-US" dirty="0" smtClean="0"/>
            <a:t>Ex:</a:t>
          </a:r>
          <a:endParaRPr lang="en-US" dirty="0"/>
        </a:p>
      </dgm:t>
    </dgm:pt>
    <dgm:pt modelId="{3BAB57CB-6D5D-7448-BA83-D1C72F24DFEB}" type="parTrans" cxnId="{271F7AE2-2726-1B45-AB37-129718280C0E}">
      <dgm:prSet/>
      <dgm:spPr/>
      <dgm:t>
        <a:bodyPr/>
        <a:lstStyle/>
        <a:p>
          <a:endParaRPr lang="en-US"/>
        </a:p>
      </dgm:t>
    </dgm:pt>
    <dgm:pt modelId="{D2774E8F-59F2-6D4A-8326-F0F7E922C6C4}" type="sibTrans" cxnId="{271F7AE2-2726-1B45-AB37-129718280C0E}">
      <dgm:prSet/>
      <dgm:spPr/>
      <dgm:t>
        <a:bodyPr/>
        <a:lstStyle/>
        <a:p>
          <a:endParaRPr lang="en-US"/>
        </a:p>
      </dgm:t>
    </dgm:pt>
    <dgm:pt modelId="{AA2EE4E2-6ED4-DA47-8051-81BF1658BB51}">
      <dgm:prSet phldrT="[Text]"/>
      <dgm:spPr/>
      <dgm:t>
        <a:bodyPr/>
        <a:lstStyle/>
        <a:p>
          <a:r>
            <a:rPr lang="en-US" dirty="0" smtClean="0"/>
            <a:t>Ex: </a:t>
          </a:r>
          <a:endParaRPr lang="en-US" dirty="0"/>
        </a:p>
      </dgm:t>
    </dgm:pt>
    <dgm:pt modelId="{FBDB07D6-2196-8C40-9611-C8DED0B23ECA}" type="parTrans" cxnId="{7B40191E-32A8-804B-AB0A-51683A110CDB}">
      <dgm:prSet/>
      <dgm:spPr/>
      <dgm:t>
        <a:bodyPr/>
        <a:lstStyle/>
        <a:p>
          <a:endParaRPr lang="en-US"/>
        </a:p>
      </dgm:t>
    </dgm:pt>
    <dgm:pt modelId="{B2CDD0D4-65DD-3C4A-9D1D-B8DCDF5D60E3}" type="sibTrans" cxnId="{7B40191E-32A8-804B-AB0A-51683A110CDB}">
      <dgm:prSet/>
      <dgm:spPr/>
      <dgm:t>
        <a:bodyPr/>
        <a:lstStyle/>
        <a:p>
          <a:endParaRPr lang="en-US"/>
        </a:p>
      </dgm:t>
    </dgm:pt>
    <dgm:pt modelId="{5CDF4351-51C3-DA45-9B51-C8A6285C2896}">
      <dgm:prSet phldrT="[Text]"/>
      <dgm:spPr/>
      <dgm:t>
        <a:bodyPr/>
        <a:lstStyle/>
        <a:p>
          <a:r>
            <a:rPr lang="en-US" dirty="0" err="1" smtClean="0"/>
            <a:t>Adv</a:t>
          </a:r>
          <a:r>
            <a:rPr lang="en-US" dirty="0" smtClean="0"/>
            <a:t>/Dis:</a:t>
          </a:r>
          <a:endParaRPr lang="en-US" dirty="0"/>
        </a:p>
      </dgm:t>
    </dgm:pt>
    <dgm:pt modelId="{FF7414FB-A169-994B-B878-A38B284222CD}" type="parTrans" cxnId="{EB2A0F34-64D9-8F46-841C-82D9CE7698D9}">
      <dgm:prSet/>
      <dgm:spPr/>
      <dgm:t>
        <a:bodyPr/>
        <a:lstStyle/>
        <a:p>
          <a:endParaRPr lang="en-US"/>
        </a:p>
      </dgm:t>
    </dgm:pt>
    <dgm:pt modelId="{E264F22B-6D8B-4745-8E9D-B64DDEBD9A2C}" type="sibTrans" cxnId="{EB2A0F34-64D9-8F46-841C-82D9CE7698D9}">
      <dgm:prSet/>
      <dgm:spPr/>
      <dgm:t>
        <a:bodyPr/>
        <a:lstStyle/>
        <a:p>
          <a:endParaRPr lang="en-US"/>
        </a:p>
      </dgm:t>
    </dgm:pt>
    <dgm:pt modelId="{0700BE0D-78FD-EA49-BB90-14C8A18DC38B}">
      <dgm:prSet phldrT="[Text]"/>
      <dgm:spPr/>
      <dgm:t>
        <a:bodyPr/>
        <a:lstStyle/>
        <a:p>
          <a:r>
            <a:rPr lang="en-US" dirty="0" err="1" smtClean="0"/>
            <a:t>Adv</a:t>
          </a:r>
          <a:r>
            <a:rPr lang="en-US" dirty="0" smtClean="0"/>
            <a:t>/Dis:</a:t>
          </a:r>
          <a:endParaRPr lang="en-US" dirty="0"/>
        </a:p>
      </dgm:t>
    </dgm:pt>
    <dgm:pt modelId="{8847A345-CB3C-3244-894E-F112AF3CEAD0}" type="parTrans" cxnId="{516CD0EF-5650-CB49-90CF-563CC13EC51D}">
      <dgm:prSet/>
      <dgm:spPr/>
    </dgm:pt>
    <dgm:pt modelId="{2ECBB65A-A397-764A-84BD-828E550E6C03}" type="sibTrans" cxnId="{516CD0EF-5650-CB49-90CF-563CC13EC51D}">
      <dgm:prSet/>
      <dgm:spPr/>
    </dgm:pt>
    <dgm:pt modelId="{55DCE56F-17E9-8C4D-B0D9-7A6C78B9B3AE}">
      <dgm:prSet phldrT="[Text]"/>
      <dgm:spPr/>
      <dgm:t>
        <a:bodyPr/>
        <a:lstStyle/>
        <a:p>
          <a:r>
            <a:rPr lang="en-US" dirty="0" err="1" smtClean="0"/>
            <a:t>Adv</a:t>
          </a:r>
          <a:r>
            <a:rPr lang="en-US" dirty="0" smtClean="0"/>
            <a:t>/Dis:</a:t>
          </a:r>
          <a:endParaRPr lang="en-US" dirty="0"/>
        </a:p>
      </dgm:t>
    </dgm:pt>
    <dgm:pt modelId="{1D2EEEBB-B27F-F14F-9234-0FBAAA23AEBF}" type="parTrans" cxnId="{5135ED0A-4D41-D04C-9876-A1CD8CB792D3}">
      <dgm:prSet/>
      <dgm:spPr/>
    </dgm:pt>
    <dgm:pt modelId="{3E7D02D2-6539-354F-B7F6-932C2316FB94}" type="sibTrans" cxnId="{5135ED0A-4D41-D04C-9876-A1CD8CB792D3}">
      <dgm:prSet/>
      <dgm:spPr/>
    </dgm:pt>
    <dgm:pt modelId="{2E63A3D1-1C65-467C-810F-4BFBE1BB705E}" type="pres">
      <dgm:prSet presAssocID="{2C5A2FDE-F8CA-4783-890B-A09D4B80677F}" presName="Name0" presStyleCnt="0">
        <dgm:presLayoutVars>
          <dgm:dir/>
          <dgm:animLvl val="lvl"/>
          <dgm:resizeHandles val="exact"/>
        </dgm:presLayoutVars>
      </dgm:prSet>
      <dgm:spPr/>
      <dgm:t>
        <a:bodyPr/>
        <a:lstStyle/>
        <a:p>
          <a:endParaRPr lang="en-US"/>
        </a:p>
      </dgm:t>
    </dgm:pt>
    <dgm:pt modelId="{46C366C3-739F-4C27-A64F-641709F2900A}" type="pres">
      <dgm:prSet presAssocID="{0F4400B9-0628-45AC-926A-2623B9D56F87}" presName="composite" presStyleCnt="0"/>
      <dgm:spPr/>
    </dgm:pt>
    <dgm:pt modelId="{BBD9D63A-E036-4925-987B-4F6D5C6F55C3}" type="pres">
      <dgm:prSet presAssocID="{0F4400B9-0628-45AC-926A-2623B9D56F87}" presName="parTx" presStyleLbl="alignNode1" presStyleIdx="0" presStyleCnt="3">
        <dgm:presLayoutVars>
          <dgm:chMax val="0"/>
          <dgm:chPref val="0"/>
          <dgm:bulletEnabled val="1"/>
        </dgm:presLayoutVars>
      </dgm:prSet>
      <dgm:spPr/>
      <dgm:t>
        <a:bodyPr/>
        <a:lstStyle/>
        <a:p>
          <a:endParaRPr lang="en-US"/>
        </a:p>
      </dgm:t>
    </dgm:pt>
    <dgm:pt modelId="{3B51D485-CB80-49CE-909D-2E09D09A98A4}" type="pres">
      <dgm:prSet presAssocID="{0F4400B9-0628-45AC-926A-2623B9D56F87}" presName="desTx" presStyleLbl="alignAccFollowNode1" presStyleIdx="0" presStyleCnt="3">
        <dgm:presLayoutVars>
          <dgm:bulletEnabled val="1"/>
        </dgm:presLayoutVars>
      </dgm:prSet>
      <dgm:spPr/>
      <dgm:t>
        <a:bodyPr/>
        <a:lstStyle/>
        <a:p>
          <a:endParaRPr lang="en-US"/>
        </a:p>
      </dgm:t>
    </dgm:pt>
    <dgm:pt modelId="{DFF5C31F-24BB-4FAB-BBD2-416E2FE2B9BD}" type="pres">
      <dgm:prSet presAssocID="{C5391A85-DF04-4029-8905-27823F3B89EB}" presName="space" presStyleCnt="0"/>
      <dgm:spPr/>
    </dgm:pt>
    <dgm:pt modelId="{8D551FC9-9C5F-4E15-A655-1095B053F278}" type="pres">
      <dgm:prSet presAssocID="{9A01326C-533E-4360-8877-0DCC303AEE6D}" presName="composite" presStyleCnt="0"/>
      <dgm:spPr/>
    </dgm:pt>
    <dgm:pt modelId="{4B25041F-622A-4417-BCD8-FA118C4873CE}" type="pres">
      <dgm:prSet presAssocID="{9A01326C-533E-4360-8877-0DCC303AEE6D}" presName="parTx" presStyleLbl="alignNode1" presStyleIdx="1" presStyleCnt="3">
        <dgm:presLayoutVars>
          <dgm:chMax val="0"/>
          <dgm:chPref val="0"/>
          <dgm:bulletEnabled val="1"/>
        </dgm:presLayoutVars>
      </dgm:prSet>
      <dgm:spPr/>
      <dgm:t>
        <a:bodyPr/>
        <a:lstStyle/>
        <a:p>
          <a:endParaRPr lang="en-US"/>
        </a:p>
      </dgm:t>
    </dgm:pt>
    <dgm:pt modelId="{FB569413-67BF-431E-8091-0BAAD6D19BB9}" type="pres">
      <dgm:prSet presAssocID="{9A01326C-533E-4360-8877-0DCC303AEE6D}" presName="desTx" presStyleLbl="alignAccFollowNode1" presStyleIdx="1" presStyleCnt="3">
        <dgm:presLayoutVars>
          <dgm:bulletEnabled val="1"/>
        </dgm:presLayoutVars>
      </dgm:prSet>
      <dgm:spPr/>
      <dgm:t>
        <a:bodyPr/>
        <a:lstStyle/>
        <a:p>
          <a:endParaRPr lang="en-US"/>
        </a:p>
      </dgm:t>
    </dgm:pt>
    <dgm:pt modelId="{5037AA00-5F50-4A83-BC7E-EDFA66F3C62B}" type="pres">
      <dgm:prSet presAssocID="{6E8B0E0F-862E-48D2-8FB7-A1A607272380}" presName="space" presStyleCnt="0"/>
      <dgm:spPr/>
    </dgm:pt>
    <dgm:pt modelId="{FA0D101D-10E7-4065-832C-F2203F015C53}" type="pres">
      <dgm:prSet presAssocID="{C1CEF819-0A5F-4B5C-BEC7-F05D7AD14D71}" presName="composite" presStyleCnt="0"/>
      <dgm:spPr/>
    </dgm:pt>
    <dgm:pt modelId="{B8B017F4-73AA-4204-9A3A-A62474D16A9A}" type="pres">
      <dgm:prSet presAssocID="{C1CEF819-0A5F-4B5C-BEC7-F05D7AD14D71}" presName="parTx" presStyleLbl="alignNode1" presStyleIdx="2" presStyleCnt="3">
        <dgm:presLayoutVars>
          <dgm:chMax val="0"/>
          <dgm:chPref val="0"/>
          <dgm:bulletEnabled val="1"/>
        </dgm:presLayoutVars>
      </dgm:prSet>
      <dgm:spPr/>
      <dgm:t>
        <a:bodyPr/>
        <a:lstStyle/>
        <a:p>
          <a:endParaRPr lang="en-US"/>
        </a:p>
      </dgm:t>
    </dgm:pt>
    <dgm:pt modelId="{3597770B-6B98-4B73-9283-C57F2076B541}" type="pres">
      <dgm:prSet presAssocID="{C1CEF819-0A5F-4B5C-BEC7-F05D7AD14D71}" presName="desTx" presStyleLbl="alignAccFollowNode1" presStyleIdx="2" presStyleCnt="3">
        <dgm:presLayoutVars>
          <dgm:bulletEnabled val="1"/>
        </dgm:presLayoutVars>
      </dgm:prSet>
      <dgm:spPr/>
      <dgm:t>
        <a:bodyPr/>
        <a:lstStyle/>
        <a:p>
          <a:endParaRPr lang="en-US"/>
        </a:p>
      </dgm:t>
    </dgm:pt>
  </dgm:ptLst>
  <dgm:cxnLst>
    <dgm:cxn modelId="{2A3851BC-BC29-5645-A9F3-B159DDC31340}" type="presOf" srcId="{9A01326C-533E-4360-8877-0DCC303AEE6D}" destId="{4B25041F-622A-4417-BCD8-FA118C4873CE}" srcOrd="0" destOrd="0" presId="urn:microsoft.com/office/officeart/2005/8/layout/hList1"/>
    <dgm:cxn modelId="{5135ED0A-4D41-D04C-9876-A1CD8CB792D3}" srcId="{C1CEF819-0A5F-4B5C-BEC7-F05D7AD14D71}" destId="{55DCE56F-17E9-8C4D-B0D9-7A6C78B9B3AE}" srcOrd="2" destOrd="0" parTransId="{1D2EEEBB-B27F-F14F-9234-0FBAAA23AEBF}" sibTransId="{3E7D02D2-6539-354F-B7F6-932C2316FB94}"/>
    <dgm:cxn modelId="{BC09BC80-8BCF-E04D-84B6-4A8FFD46099C}" type="presOf" srcId="{5CDF4351-51C3-DA45-9B51-C8A6285C2896}" destId="{3B51D485-CB80-49CE-909D-2E09D09A98A4}" srcOrd="0" destOrd="2" presId="urn:microsoft.com/office/officeart/2005/8/layout/hList1"/>
    <dgm:cxn modelId="{06B6DD72-92F9-224B-8ED5-4122322DCA55}" type="presOf" srcId="{0700BE0D-78FD-EA49-BB90-14C8A18DC38B}" destId="{FB569413-67BF-431E-8091-0BAAD6D19BB9}" srcOrd="0" destOrd="2" presId="urn:microsoft.com/office/officeart/2005/8/layout/hList1"/>
    <dgm:cxn modelId="{271F7AE2-2726-1B45-AB37-129718280C0E}" srcId="{9A01326C-533E-4360-8877-0DCC303AEE6D}" destId="{A5A6B9B3-F15E-0246-AF8C-B6DFF03F1330}" srcOrd="1" destOrd="0" parTransId="{3BAB57CB-6D5D-7448-BA83-D1C72F24DFEB}" sibTransId="{D2774E8F-59F2-6D4A-8326-F0F7E922C6C4}"/>
    <dgm:cxn modelId="{3DFE43DB-E0DF-BD4D-85E2-01C5091AD34F}" type="presOf" srcId="{C1CEF819-0A5F-4B5C-BEC7-F05D7AD14D71}" destId="{B8B017F4-73AA-4204-9A3A-A62474D16A9A}" srcOrd="0" destOrd="0" presId="urn:microsoft.com/office/officeart/2005/8/layout/hList1"/>
    <dgm:cxn modelId="{81F3A108-BC10-AB44-B410-C8D40B1C6E6F}" type="presOf" srcId="{0F4400B9-0628-45AC-926A-2623B9D56F87}" destId="{BBD9D63A-E036-4925-987B-4F6D5C6F55C3}" srcOrd="0" destOrd="0" presId="urn:microsoft.com/office/officeart/2005/8/layout/hList1"/>
    <dgm:cxn modelId="{1FC71112-A823-4007-8C2A-B21EF7F05C0C}" srcId="{2C5A2FDE-F8CA-4783-890B-A09D4B80677F}" destId="{0F4400B9-0628-45AC-926A-2623B9D56F87}" srcOrd="0" destOrd="0" parTransId="{DF1B0C2F-30D4-48C0-81C7-2DDA36CCD124}" sibTransId="{C5391A85-DF04-4029-8905-27823F3B89EB}"/>
    <dgm:cxn modelId="{E52E69F0-8C12-41D6-85E7-7C0AD1D68C31}" srcId="{0F4400B9-0628-45AC-926A-2623B9D56F87}" destId="{6B7EE222-8105-472A-8119-72561DFB47C5}" srcOrd="0" destOrd="0" parTransId="{28BD32BA-AC88-4277-8B91-D0D57A70F143}" sibTransId="{DF325CA8-9248-4345-AF8E-31E26F9645EA}"/>
    <dgm:cxn modelId="{BFEF062B-4BA9-AC42-8D7B-8C476F020CDE}" srcId="{0F4400B9-0628-45AC-926A-2623B9D56F87}" destId="{F50F4AF9-4918-4F4D-846D-50C60FBFBDEB}" srcOrd="1" destOrd="0" parTransId="{A1E513FC-A179-E64F-B30F-D0A7D5850A33}" sibTransId="{3DF493C2-673D-604A-AA99-0A387C44A3EC}"/>
    <dgm:cxn modelId="{E2862E06-C6F1-1141-9D10-17C70C05AB4F}" type="presOf" srcId="{55DCE56F-17E9-8C4D-B0D9-7A6C78B9B3AE}" destId="{3597770B-6B98-4B73-9283-C57F2076B541}" srcOrd="0" destOrd="2" presId="urn:microsoft.com/office/officeart/2005/8/layout/hList1"/>
    <dgm:cxn modelId="{44619352-56FB-9541-8AFF-544A22C30AE3}" type="presOf" srcId="{A5A6B9B3-F15E-0246-AF8C-B6DFF03F1330}" destId="{FB569413-67BF-431E-8091-0BAAD6D19BB9}" srcOrd="0" destOrd="1" presId="urn:microsoft.com/office/officeart/2005/8/layout/hList1"/>
    <dgm:cxn modelId="{DD8DD66C-95A6-48BD-A522-D246A1A8D2DF}" srcId="{2C5A2FDE-F8CA-4783-890B-A09D4B80677F}" destId="{9A01326C-533E-4360-8877-0DCC303AEE6D}" srcOrd="1" destOrd="0" parTransId="{7DBACCB0-50AE-4A4F-9B21-6080C77BFD9B}" sibTransId="{6E8B0E0F-862E-48D2-8FB7-A1A607272380}"/>
    <dgm:cxn modelId="{6DC80CD0-9294-A246-9E5D-048FAEA80E60}" type="presOf" srcId="{DE7BAAE2-F14C-4321-B615-3289E0642431}" destId="{FB569413-67BF-431E-8091-0BAAD6D19BB9}" srcOrd="0" destOrd="0" presId="urn:microsoft.com/office/officeart/2005/8/layout/hList1"/>
    <dgm:cxn modelId="{7B40191E-32A8-804B-AB0A-51683A110CDB}" srcId="{C1CEF819-0A5F-4B5C-BEC7-F05D7AD14D71}" destId="{AA2EE4E2-6ED4-DA47-8051-81BF1658BB51}" srcOrd="1" destOrd="0" parTransId="{FBDB07D6-2196-8C40-9611-C8DED0B23ECA}" sibTransId="{B2CDD0D4-65DD-3C4A-9D1D-B8DCDF5D60E3}"/>
    <dgm:cxn modelId="{ECD1356F-D39F-C340-A533-AD056281766F}" type="presOf" srcId="{F50F4AF9-4918-4F4D-846D-50C60FBFBDEB}" destId="{3B51D485-CB80-49CE-909D-2E09D09A98A4}" srcOrd="0" destOrd="1" presId="urn:microsoft.com/office/officeart/2005/8/layout/hList1"/>
    <dgm:cxn modelId="{104F7F09-827A-428E-A717-8F914E7C92A0}" srcId="{9A01326C-533E-4360-8877-0DCC303AEE6D}" destId="{DE7BAAE2-F14C-4321-B615-3289E0642431}" srcOrd="0" destOrd="0" parTransId="{C5435009-7270-4F2F-801D-A03A89F82CD7}" sibTransId="{491834DE-7D7E-401E-A03A-51211D61DE91}"/>
    <dgm:cxn modelId="{EB2A0F34-64D9-8F46-841C-82D9CE7698D9}" srcId="{0F4400B9-0628-45AC-926A-2623B9D56F87}" destId="{5CDF4351-51C3-DA45-9B51-C8A6285C2896}" srcOrd="2" destOrd="0" parTransId="{FF7414FB-A169-994B-B878-A38B284222CD}" sibTransId="{E264F22B-6D8B-4745-8E9D-B64DDEBD9A2C}"/>
    <dgm:cxn modelId="{77E8AC0C-5A03-4B6E-BE5E-550880176C30}" srcId="{2C5A2FDE-F8CA-4783-890B-A09D4B80677F}" destId="{C1CEF819-0A5F-4B5C-BEC7-F05D7AD14D71}" srcOrd="2" destOrd="0" parTransId="{23155FF0-EC45-489E-B1D0-E72605E28910}" sibTransId="{F059F191-8BCF-4FFA-96D1-E3FB430A184E}"/>
    <dgm:cxn modelId="{59F814B4-AAF7-6A48-B42E-9F20DFE32D55}" type="presOf" srcId="{D759F037-0554-4D75-9F8B-078D7DC8F5AF}" destId="{3597770B-6B98-4B73-9283-C57F2076B541}" srcOrd="0" destOrd="0" presId="urn:microsoft.com/office/officeart/2005/8/layout/hList1"/>
    <dgm:cxn modelId="{C2E05BE2-C60E-4241-9F76-DFFF01091D5C}" type="presOf" srcId="{AA2EE4E2-6ED4-DA47-8051-81BF1658BB51}" destId="{3597770B-6B98-4B73-9283-C57F2076B541}" srcOrd="0" destOrd="1" presId="urn:microsoft.com/office/officeart/2005/8/layout/hList1"/>
    <dgm:cxn modelId="{CEF5A0D0-E3D5-A44F-A29C-B60F88846E9A}" type="presOf" srcId="{6B7EE222-8105-472A-8119-72561DFB47C5}" destId="{3B51D485-CB80-49CE-909D-2E09D09A98A4}" srcOrd="0" destOrd="0" presId="urn:microsoft.com/office/officeart/2005/8/layout/hList1"/>
    <dgm:cxn modelId="{516CD0EF-5650-CB49-90CF-563CC13EC51D}" srcId="{9A01326C-533E-4360-8877-0DCC303AEE6D}" destId="{0700BE0D-78FD-EA49-BB90-14C8A18DC38B}" srcOrd="2" destOrd="0" parTransId="{8847A345-CB3C-3244-894E-F112AF3CEAD0}" sibTransId="{2ECBB65A-A397-764A-84BD-828E550E6C03}"/>
    <dgm:cxn modelId="{2E5F82A0-6497-9F41-9262-057C5976FEEE}" type="presOf" srcId="{2C5A2FDE-F8CA-4783-890B-A09D4B80677F}" destId="{2E63A3D1-1C65-467C-810F-4BFBE1BB705E}" srcOrd="0" destOrd="0" presId="urn:microsoft.com/office/officeart/2005/8/layout/hList1"/>
    <dgm:cxn modelId="{74E1F42A-DD4D-499C-AF4B-CB6D69EE5FEB}" srcId="{C1CEF819-0A5F-4B5C-BEC7-F05D7AD14D71}" destId="{D759F037-0554-4D75-9F8B-078D7DC8F5AF}" srcOrd="0" destOrd="0" parTransId="{D1C11995-7AFB-42D9-9C37-CF18E5E0D2F8}" sibTransId="{4A7647C4-539F-4687-B1A2-9DD35FE7DFAA}"/>
    <dgm:cxn modelId="{D6204E4C-2850-CB4D-8E4A-667ED0CF0D4B}" type="presParOf" srcId="{2E63A3D1-1C65-467C-810F-4BFBE1BB705E}" destId="{46C366C3-739F-4C27-A64F-641709F2900A}" srcOrd="0" destOrd="0" presId="urn:microsoft.com/office/officeart/2005/8/layout/hList1"/>
    <dgm:cxn modelId="{C0E30659-D9F0-D845-BECC-A1DC4F4F44D8}" type="presParOf" srcId="{46C366C3-739F-4C27-A64F-641709F2900A}" destId="{BBD9D63A-E036-4925-987B-4F6D5C6F55C3}" srcOrd="0" destOrd="0" presId="urn:microsoft.com/office/officeart/2005/8/layout/hList1"/>
    <dgm:cxn modelId="{794C2944-977E-614B-B846-71D8DBF614CA}" type="presParOf" srcId="{46C366C3-739F-4C27-A64F-641709F2900A}" destId="{3B51D485-CB80-49CE-909D-2E09D09A98A4}" srcOrd="1" destOrd="0" presId="urn:microsoft.com/office/officeart/2005/8/layout/hList1"/>
    <dgm:cxn modelId="{B374D1AB-93D0-4340-81F3-1931923EA899}" type="presParOf" srcId="{2E63A3D1-1C65-467C-810F-4BFBE1BB705E}" destId="{DFF5C31F-24BB-4FAB-BBD2-416E2FE2B9BD}" srcOrd="1" destOrd="0" presId="urn:microsoft.com/office/officeart/2005/8/layout/hList1"/>
    <dgm:cxn modelId="{3E95CF1E-EFD9-3841-9C90-0A01834418C2}" type="presParOf" srcId="{2E63A3D1-1C65-467C-810F-4BFBE1BB705E}" destId="{8D551FC9-9C5F-4E15-A655-1095B053F278}" srcOrd="2" destOrd="0" presId="urn:microsoft.com/office/officeart/2005/8/layout/hList1"/>
    <dgm:cxn modelId="{184E5C4C-BBEC-9A41-A02B-F78A8055744B}" type="presParOf" srcId="{8D551FC9-9C5F-4E15-A655-1095B053F278}" destId="{4B25041F-622A-4417-BCD8-FA118C4873CE}" srcOrd="0" destOrd="0" presId="urn:microsoft.com/office/officeart/2005/8/layout/hList1"/>
    <dgm:cxn modelId="{07067BF8-D358-4E4A-99DE-188ECFD15933}" type="presParOf" srcId="{8D551FC9-9C5F-4E15-A655-1095B053F278}" destId="{FB569413-67BF-431E-8091-0BAAD6D19BB9}" srcOrd="1" destOrd="0" presId="urn:microsoft.com/office/officeart/2005/8/layout/hList1"/>
    <dgm:cxn modelId="{E8B2EFD0-A8D1-A44A-BCC0-09846DE5FCAC}" type="presParOf" srcId="{2E63A3D1-1C65-467C-810F-4BFBE1BB705E}" destId="{5037AA00-5F50-4A83-BC7E-EDFA66F3C62B}" srcOrd="3" destOrd="0" presId="urn:microsoft.com/office/officeart/2005/8/layout/hList1"/>
    <dgm:cxn modelId="{D74BA66C-0264-144F-A3FE-49266F25BB00}" type="presParOf" srcId="{2E63A3D1-1C65-467C-810F-4BFBE1BB705E}" destId="{FA0D101D-10E7-4065-832C-F2203F015C53}" srcOrd="4" destOrd="0" presId="urn:microsoft.com/office/officeart/2005/8/layout/hList1"/>
    <dgm:cxn modelId="{58FAF370-6247-0B41-ABE3-FE24D3B2687F}" type="presParOf" srcId="{FA0D101D-10E7-4065-832C-F2203F015C53}" destId="{B8B017F4-73AA-4204-9A3A-A62474D16A9A}" srcOrd="0" destOrd="0" presId="urn:microsoft.com/office/officeart/2005/8/layout/hList1"/>
    <dgm:cxn modelId="{64992B66-A068-B64E-8748-D6D7243FFCEC}" type="presParOf" srcId="{FA0D101D-10E7-4065-832C-F2203F015C53}" destId="{3597770B-6B98-4B73-9283-C57F2076B5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A4F254-F828-43ED-A34E-50400D66F078}"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18906CA-FDA7-4C45-8483-35B4FEB88C5F}">
      <dgm:prSet phldrT="[Text]"/>
      <dgm:spPr/>
      <dgm:t>
        <a:bodyPr/>
        <a:lstStyle/>
        <a:p>
          <a:r>
            <a:rPr lang="en-US" dirty="0" smtClean="0"/>
            <a:t>1: Define</a:t>
          </a:r>
        </a:p>
        <a:p>
          <a:r>
            <a:rPr lang="en-US" dirty="0" smtClean="0"/>
            <a:t>Identify the boundary</a:t>
          </a:r>
          <a:endParaRPr lang="en-US" dirty="0"/>
        </a:p>
      </dgm:t>
    </dgm:pt>
    <dgm:pt modelId="{3FD136D6-B9BE-440F-817F-3CE3DD4BFAF6}" type="parTrans" cxnId="{E4723E09-95E5-4453-ACAF-B4B24048BEE7}">
      <dgm:prSet/>
      <dgm:spPr/>
      <dgm:t>
        <a:bodyPr/>
        <a:lstStyle/>
        <a:p>
          <a:endParaRPr lang="en-US"/>
        </a:p>
      </dgm:t>
    </dgm:pt>
    <dgm:pt modelId="{685E4286-5DBB-4618-B77C-BE0B8AA7B88B}" type="sibTrans" cxnId="{E4723E09-95E5-4453-ACAF-B4B24048BEE7}">
      <dgm:prSet/>
      <dgm:spPr/>
      <dgm:t>
        <a:bodyPr/>
        <a:lstStyle/>
        <a:p>
          <a:endParaRPr lang="en-US"/>
        </a:p>
      </dgm:t>
    </dgm:pt>
    <dgm:pt modelId="{A0A4F053-2DFA-4851-8B96-07AD95C3DCF1}">
      <dgm:prSet phldrT="[Text]"/>
      <dgm:spPr/>
      <dgm:t>
        <a:bodyPr/>
        <a:lstStyle/>
        <a:p>
          <a:r>
            <a:rPr lang="en-US" dirty="0" smtClean="0"/>
            <a:t>2: Delimit It</a:t>
          </a:r>
        </a:p>
        <a:p>
          <a:r>
            <a:rPr lang="en-US" dirty="0" smtClean="0"/>
            <a:t>Survey the boundary and draw it on a map</a:t>
          </a:r>
          <a:endParaRPr lang="en-US" dirty="0"/>
        </a:p>
      </dgm:t>
    </dgm:pt>
    <dgm:pt modelId="{BF85F0F0-4739-4E50-893C-B67269CFF028}" type="parTrans" cxnId="{2B3F4C6D-FB71-4A1E-B11E-063509B914B4}">
      <dgm:prSet/>
      <dgm:spPr/>
      <dgm:t>
        <a:bodyPr/>
        <a:lstStyle/>
        <a:p>
          <a:endParaRPr lang="en-US"/>
        </a:p>
      </dgm:t>
    </dgm:pt>
    <dgm:pt modelId="{9443E784-551E-4792-9B90-8C2CBD4D061D}" type="sibTrans" cxnId="{2B3F4C6D-FB71-4A1E-B11E-063509B914B4}">
      <dgm:prSet/>
      <dgm:spPr/>
      <dgm:t>
        <a:bodyPr/>
        <a:lstStyle/>
        <a:p>
          <a:endParaRPr lang="en-US"/>
        </a:p>
      </dgm:t>
    </dgm:pt>
    <dgm:pt modelId="{110D51E4-2BAC-4A3D-8891-9769FB1CFFA9}">
      <dgm:prSet phldrT="[Text]"/>
      <dgm:spPr/>
      <dgm:t>
        <a:bodyPr/>
        <a:lstStyle/>
        <a:p>
          <a:r>
            <a:rPr lang="en-US" dirty="0" smtClean="0"/>
            <a:t>3: Demarcate It</a:t>
          </a:r>
        </a:p>
        <a:p>
          <a:r>
            <a:rPr lang="en-US" dirty="0" smtClean="0"/>
            <a:t>Build an actual marker (fences, wall, flag …)</a:t>
          </a:r>
          <a:endParaRPr lang="en-US" dirty="0"/>
        </a:p>
      </dgm:t>
    </dgm:pt>
    <dgm:pt modelId="{98EADA68-E591-49B3-AAB0-1CEE13F67A52}" type="parTrans" cxnId="{FA13CF3D-F965-4937-A479-2375D3E5A862}">
      <dgm:prSet/>
      <dgm:spPr/>
      <dgm:t>
        <a:bodyPr/>
        <a:lstStyle/>
        <a:p>
          <a:endParaRPr lang="en-US"/>
        </a:p>
      </dgm:t>
    </dgm:pt>
    <dgm:pt modelId="{60BF1FA7-54E7-4B39-B4F8-69A177691E2A}" type="sibTrans" cxnId="{FA13CF3D-F965-4937-A479-2375D3E5A862}">
      <dgm:prSet/>
      <dgm:spPr/>
      <dgm:t>
        <a:bodyPr/>
        <a:lstStyle/>
        <a:p>
          <a:endParaRPr lang="en-US"/>
        </a:p>
      </dgm:t>
    </dgm:pt>
    <dgm:pt modelId="{98000967-7AA7-4B0E-8F86-743A7481429A}">
      <dgm:prSet/>
      <dgm:spPr/>
      <dgm:t>
        <a:bodyPr/>
        <a:lstStyle/>
        <a:p>
          <a:r>
            <a:rPr lang="en-US" dirty="0" smtClean="0"/>
            <a:t>4: Administration</a:t>
          </a:r>
        </a:p>
        <a:p>
          <a:r>
            <a:rPr lang="en-US" dirty="0" smtClean="0"/>
            <a:t>Impose rules and laws at the boundary</a:t>
          </a:r>
        </a:p>
        <a:p>
          <a:endParaRPr lang="en-US" dirty="0"/>
        </a:p>
      </dgm:t>
    </dgm:pt>
    <dgm:pt modelId="{E5D84B36-1FBD-4A55-B128-16A118728B04}" type="parTrans" cxnId="{EDAB2916-5159-45AD-AA05-86B3A98FFB6C}">
      <dgm:prSet/>
      <dgm:spPr/>
      <dgm:t>
        <a:bodyPr/>
        <a:lstStyle/>
        <a:p>
          <a:endParaRPr lang="en-US"/>
        </a:p>
      </dgm:t>
    </dgm:pt>
    <dgm:pt modelId="{912B7FB8-7824-44FA-A90A-11BF3C629891}" type="sibTrans" cxnId="{EDAB2916-5159-45AD-AA05-86B3A98FFB6C}">
      <dgm:prSet/>
      <dgm:spPr/>
      <dgm:t>
        <a:bodyPr/>
        <a:lstStyle/>
        <a:p>
          <a:endParaRPr lang="en-US"/>
        </a:p>
      </dgm:t>
    </dgm:pt>
    <dgm:pt modelId="{5CBE3001-E21D-4DA4-8B56-7036FDC11C40}" type="pres">
      <dgm:prSet presAssocID="{9AA4F254-F828-43ED-A34E-50400D66F078}" presName="diagram" presStyleCnt="0">
        <dgm:presLayoutVars>
          <dgm:dir/>
          <dgm:resizeHandles val="exact"/>
        </dgm:presLayoutVars>
      </dgm:prSet>
      <dgm:spPr/>
      <dgm:t>
        <a:bodyPr/>
        <a:lstStyle/>
        <a:p>
          <a:endParaRPr lang="en-US"/>
        </a:p>
      </dgm:t>
    </dgm:pt>
    <dgm:pt modelId="{F2BD3089-FB6F-4C5B-BA26-81E661B25B28}" type="pres">
      <dgm:prSet presAssocID="{418906CA-FDA7-4C45-8483-35B4FEB88C5F}" presName="node" presStyleLbl="node1" presStyleIdx="0" presStyleCnt="4">
        <dgm:presLayoutVars>
          <dgm:bulletEnabled val="1"/>
        </dgm:presLayoutVars>
      </dgm:prSet>
      <dgm:spPr/>
      <dgm:t>
        <a:bodyPr/>
        <a:lstStyle/>
        <a:p>
          <a:endParaRPr lang="en-US"/>
        </a:p>
      </dgm:t>
    </dgm:pt>
    <dgm:pt modelId="{6097F284-2EB1-4233-BE98-8E11ABE49B1F}" type="pres">
      <dgm:prSet presAssocID="{685E4286-5DBB-4618-B77C-BE0B8AA7B88B}" presName="sibTrans" presStyleLbl="sibTrans2D1" presStyleIdx="0" presStyleCnt="3"/>
      <dgm:spPr/>
      <dgm:t>
        <a:bodyPr/>
        <a:lstStyle/>
        <a:p>
          <a:endParaRPr lang="en-US"/>
        </a:p>
      </dgm:t>
    </dgm:pt>
    <dgm:pt modelId="{8768EB0A-0BF6-49F7-9B7D-1D606C3410BB}" type="pres">
      <dgm:prSet presAssocID="{685E4286-5DBB-4618-B77C-BE0B8AA7B88B}" presName="connectorText" presStyleLbl="sibTrans2D1" presStyleIdx="0" presStyleCnt="3"/>
      <dgm:spPr/>
      <dgm:t>
        <a:bodyPr/>
        <a:lstStyle/>
        <a:p>
          <a:endParaRPr lang="en-US"/>
        </a:p>
      </dgm:t>
    </dgm:pt>
    <dgm:pt modelId="{4545B3D5-B77A-4512-A298-881846B91454}" type="pres">
      <dgm:prSet presAssocID="{A0A4F053-2DFA-4851-8B96-07AD95C3DCF1}" presName="node" presStyleLbl="node1" presStyleIdx="1" presStyleCnt="4">
        <dgm:presLayoutVars>
          <dgm:bulletEnabled val="1"/>
        </dgm:presLayoutVars>
      </dgm:prSet>
      <dgm:spPr/>
      <dgm:t>
        <a:bodyPr/>
        <a:lstStyle/>
        <a:p>
          <a:endParaRPr lang="en-US"/>
        </a:p>
      </dgm:t>
    </dgm:pt>
    <dgm:pt modelId="{34DCDE46-074C-49DD-8622-8FC1E7484F70}" type="pres">
      <dgm:prSet presAssocID="{9443E784-551E-4792-9B90-8C2CBD4D061D}" presName="sibTrans" presStyleLbl="sibTrans2D1" presStyleIdx="1" presStyleCnt="3"/>
      <dgm:spPr/>
      <dgm:t>
        <a:bodyPr/>
        <a:lstStyle/>
        <a:p>
          <a:endParaRPr lang="en-US"/>
        </a:p>
      </dgm:t>
    </dgm:pt>
    <dgm:pt modelId="{23DBF9CC-C68C-4388-9A68-1117C446AE73}" type="pres">
      <dgm:prSet presAssocID="{9443E784-551E-4792-9B90-8C2CBD4D061D}" presName="connectorText" presStyleLbl="sibTrans2D1" presStyleIdx="1" presStyleCnt="3"/>
      <dgm:spPr/>
      <dgm:t>
        <a:bodyPr/>
        <a:lstStyle/>
        <a:p>
          <a:endParaRPr lang="en-US"/>
        </a:p>
      </dgm:t>
    </dgm:pt>
    <dgm:pt modelId="{F667EF41-C268-4424-BF8D-8D85F7026C67}" type="pres">
      <dgm:prSet presAssocID="{110D51E4-2BAC-4A3D-8891-9769FB1CFFA9}" presName="node" presStyleLbl="node1" presStyleIdx="2" presStyleCnt="4">
        <dgm:presLayoutVars>
          <dgm:bulletEnabled val="1"/>
        </dgm:presLayoutVars>
      </dgm:prSet>
      <dgm:spPr/>
      <dgm:t>
        <a:bodyPr/>
        <a:lstStyle/>
        <a:p>
          <a:endParaRPr lang="en-US"/>
        </a:p>
      </dgm:t>
    </dgm:pt>
    <dgm:pt modelId="{6BC670A7-72CE-4CFD-9434-DE1774B23A0B}" type="pres">
      <dgm:prSet presAssocID="{60BF1FA7-54E7-4B39-B4F8-69A177691E2A}" presName="sibTrans" presStyleLbl="sibTrans2D1" presStyleIdx="2" presStyleCnt="3"/>
      <dgm:spPr/>
      <dgm:t>
        <a:bodyPr/>
        <a:lstStyle/>
        <a:p>
          <a:endParaRPr lang="en-US"/>
        </a:p>
      </dgm:t>
    </dgm:pt>
    <dgm:pt modelId="{94457C56-B461-4EC4-9A6E-636865796B21}" type="pres">
      <dgm:prSet presAssocID="{60BF1FA7-54E7-4B39-B4F8-69A177691E2A}" presName="connectorText" presStyleLbl="sibTrans2D1" presStyleIdx="2" presStyleCnt="3"/>
      <dgm:spPr/>
      <dgm:t>
        <a:bodyPr/>
        <a:lstStyle/>
        <a:p>
          <a:endParaRPr lang="en-US"/>
        </a:p>
      </dgm:t>
    </dgm:pt>
    <dgm:pt modelId="{49725EF3-7350-4DDB-B18F-3B4BE792BFA6}" type="pres">
      <dgm:prSet presAssocID="{98000967-7AA7-4B0E-8F86-743A7481429A}" presName="node" presStyleLbl="node1" presStyleIdx="3" presStyleCnt="4">
        <dgm:presLayoutVars>
          <dgm:bulletEnabled val="1"/>
        </dgm:presLayoutVars>
      </dgm:prSet>
      <dgm:spPr/>
      <dgm:t>
        <a:bodyPr/>
        <a:lstStyle/>
        <a:p>
          <a:endParaRPr lang="en-US"/>
        </a:p>
      </dgm:t>
    </dgm:pt>
  </dgm:ptLst>
  <dgm:cxnLst>
    <dgm:cxn modelId="{D6FAE810-5D4D-9347-863C-5648E45085C6}" type="presOf" srcId="{9AA4F254-F828-43ED-A34E-50400D66F078}" destId="{5CBE3001-E21D-4DA4-8B56-7036FDC11C40}" srcOrd="0" destOrd="0" presId="urn:microsoft.com/office/officeart/2005/8/layout/process5"/>
    <dgm:cxn modelId="{FA13CF3D-F965-4937-A479-2375D3E5A862}" srcId="{9AA4F254-F828-43ED-A34E-50400D66F078}" destId="{110D51E4-2BAC-4A3D-8891-9769FB1CFFA9}" srcOrd="2" destOrd="0" parTransId="{98EADA68-E591-49B3-AAB0-1CEE13F67A52}" sibTransId="{60BF1FA7-54E7-4B39-B4F8-69A177691E2A}"/>
    <dgm:cxn modelId="{D3B8E5A5-28AB-254B-AC0E-3E0967A2465C}" type="presOf" srcId="{9443E784-551E-4792-9B90-8C2CBD4D061D}" destId="{34DCDE46-074C-49DD-8622-8FC1E7484F70}" srcOrd="0" destOrd="0" presId="urn:microsoft.com/office/officeart/2005/8/layout/process5"/>
    <dgm:cxn modelId="{65C2D099-FB63-DD49-B731-820E39AED7D2}" type="presOf" srcId="{685E4286-5DBB-4618-B77C-BE0B8AA7B88B}" destId="{6097F284-2EB1-4233-BE98-8E11ABE49B1F}" srcOrd="0" destOrd="0" presId="urn:microsoft.com/office/officeart/2005/8/layout/process5"/>
    <dgm:cxn modelId="{B4279B66-DDBB-A24B-AC53-B8082897E242}" type="presOf" srcId="{110D51E4-2BAC-4A3D-8891-9769FB1CFFA9}" destId="{F667EF41-C268-4424-BF8D-8D85F7026C67}" srcOrd="0" destOrd="0" presId="urn:microsoft.com/office/officeart/2005/8/layout/process5"/>
    <dgm:cxn modelId="{4F8FB55B-203A-1C43-AB52-D4A9B2C8940E}" type="presOf" srcId="{A0A4F053-2DFA-4851-8B96-07AD95C3DCF1}" destId="{4545B3D5-B77A-4512-A298-881846B91454}" srcOrd="0" destOrd="0" presId="urn:microsoft.com/office/officeart/2005/8/layout/process5"/>
    <dgm:cxn modelId="{66CD6C37-5B6D-D541-81C8-C25D27FB6F38}" type="presOf" srcId="{98000967-7AA7-4B0E-8F86-743A7481429A}" destId="{49725EF3-7350-4DDB-B18F-3B4BE792BFA6}" srcOrd="0" destOrd="0" presId="urn:microsoft.com/office/officeart/2005/8/layout/process5"/>
    <dgm:cxn modelId="{EDAB2916-5159-45AD-AA05-86B3A98FFB6C}" srcId="{9AA4F254-F828-43ED-A34E-50400D66F078}" destId="{98000967-7AA7-4B0E-8F86-743A7481429A}" srcOrd="3" destOrd="0" parTransId="{E5D84B36-1FBD-4A55-B128-16A118728B04}" sibTransId="{912B7FB8-7824-44FA-A90A-11BF3C629891}"/>
    <dgm:cxn modelId="{518A951B-2229-AC4C-8A9E-E197611C84DD}" type="presOf" srcId="{60BF1FA7-54E7-4B39-B4F8-69A177691E2A}" destId="{6BC670A7-72CE-4CFD-9434-DE1774B23A0B}" srcOrd="0" destOrd="0" presId="urn:microsoft.com/office/officeart/2005/8/layout/process5"/>
    <dgm:cxn modelId="{E4723E09-95E5-4453-ACAF-B4B24048BEE7}" srcId="{9AA4F254-F828-43ED-A34E-50400D66F078}" destId="{418906CA-FDA7-4C45-8483-35B4FEB88C5F}" srcOrd="0" destOrd="0" parTransId="{3FD136D6-B9BE-440F-817F-3CE3DD4BFAF6}" sibTransId="{685E4286-5DBB-4618-B77C-BE0B8AA7B88B}"/>
    <dgm:cxn modelId="{74F1AB9F-3883-CC46-B560-8A96629F5621}" type="presOf" srcId="{685E4286-5DBB-4618-B77C-BE0B8AA7B88B}" destId="{8768EB0A-0BF6-49F7-9B7D-1D606C3410BB}" srcOrd="1" destOrd="0" presId="urn:microsoft.com/office/officeart/2005/8/layout/process5"/>
    <dgm:cxn modelId="{F91FE6A2-2AC3-A440-AB24-0080A6967E5B}" type="presOf" srcId="{9443E784-551E-4792-9B90-8C2CBD4D061D}" destId="{23DBF9CC-C68C-4388-9A68-1117C446AE73}" srcOrd="1" destOrd="0" presId="urn:microsoft.com/office/officeart/2005/8/layout/process5"/>
    <dgm:cxn modelId="{2B3F4C6D-FB71-4A1E-B11E-063509B914B4}" srcId="{9AA4F254-F828-43ED-A34E-50400D66F078}" destId="{A0A4F053-2DFA-4851-8B96-07AD95C3DCF1}" srcOrd="1" destOrd="0" parTransId="{BF85F0F0-4739-4E50-893C-B67269CFF028}" sibTransId="{9443E784-551E-4792-9B90-8C2CBD4D061D}"/>
    <dgm:cxn modelId="{7AF17093-78D5-8B44-90CF-0C61E0FEACCF}" type="presOf" srcId="{418906CA-FDA7-4C45-8483-35B4FEB88C5F}" destId="{F2BD3089-FB6F-4C5B-BA26-81E661B25B28}" srcOrd="0" destOrd="0" presId="urn:microsoft.com/office/officeart/2005/8/layout/process5"/>
    <dgm:cxn modelId="{81B0031E-1621-E040-BF11-5E82986B3275}" type="presOf" srcId="{60BF1FA7-54E7-4B39-B4F8-69A177691E2A}" destId="{94457C56-B461-4EC4-9A6E-636865796B21}" srcOrd="1" destOrd="0" presId="urn:microsoft.com/office/officeart/2005/8/layout/process5"/>
    <dgm:cxn modelId="{8C1757D8-A217-F34B-B2DB-F6A2544CAC3F}" type="presParOf" srcId="{5CBE3001-E21D-4DA4-8B56-7036FDC11C40}" destId="{F2BD3089-FB6F-4C5B-BA26-81E661B25B28}" srcOrd="0" destOrd="0" presId="urn:microsoft.com/office/officeart/2005/8/layout/process5"/>
    <dgm:cxn modelId="{491EFE1E-7674-7E43-B729-BCB88A3A8FA0}" type="presParOf" srcId="{5CBE3001-E21D-4DA4-8B56-7036FDC11C40}" destId="{6097F284-2EB1-4233-BE98-8E11ABE49B1F}" srcOrd="1" destOrd="0" presId="urn:microsoft.com/office/officeart/2005/8/layout/process5"/>
    <dgm:cxn modelId="{34B8FCD2-3BB2-FC44-A48A-AB8FDB326D3C}" type="presParOf" srcId="{6097F284-2EB1-4233-BE98-8E11ABE49B1F}" destId="{8768EB0A-0BF6-49F7-9B7D-1D606C3410BB}" srcOrd="0" destOrd="0" presId="urn:microsoft.com/office/officeart/2005/8/layout/process5"/>
    <dgm:cxn modelId="{BEB7B593-6406-DF4A-B851-112E889E828E}" type="presParOf" srcId="{5CBE3001-E21D-4DA4-8B56-7036FDC11C40}" destId="{4545B3D5-B77A-4512-A298-881846B91454}" srcOrd="2" destOrd="0" presId="urn:microsoft.com/office/officeart/2005/8/layout/process5"/>
    <dgm:cxn modelId="{0FA31722-A62A-4E42-B768-1FE61A0F0AC3}" type="presParOf" srcId="{5CBE3001-E21D-4DA4-8B56-7036FDC11C40}" destId="{34DCDE46-074C-49DD-8622-8FC1E7484F70}" srcOrd="3" destOrd="0" presId="urn:microsoft.com/office/officeart/2005/8/layout/process5"/>
    <dgm:cxn modelId="{057D2306-1605-8749-9E57-63E071E6FF25}" type="presParOf" srcId="{34DCDE46-074C-49DD-8622-8FC1E7484F70}" destId="{23DBF9CC-C68C-4388-9A68-1117C446AE73}" srcOrd="0" destOrd="0" presId="urn:microsoft.com/office/officeart/2005/8/layout/process5"/>
    <dgm:cxn modelId="{110606BF-62C3-1B4C-9AC3-75006E61C5C8}" type="presParOf" srcId="{5CBE3001-E21D-4DA4-8B56-7036FDC11C40}" destId="{F667EF41-C268-4424-BF8D-8D85F7026C67}" srcOrd="4" destOrd="0" presId="urn:microsoft.com/office/officeart/2005/8/layout/process5"/>
    <dgm:cxn modelId="{63FA09FA-90ED-4A4B-9204-86875EEE6B83}" type="presParOf" srcId="{5CBE3001-E21D-4DA4-8B56-7036FDC11C40}" destId="{6BC670A7-72CE-4CFD-9434-DE1774B23A0B}" srcOrd="5" destOrd="0" presId="urn:microsoft.com/office/officeart/2005/8/layout/process5"/>
    <dgm:cxn modelId="{60EAEF17-71A6-D743-91BD-90D4596AF58E}" type="presParOf" srcId="{6BC670A7-72CE-4CFD-9434-DE1774B23A0B}" destId="{94457C56-B461-4EC4-9A6E-636865796B21}" srcOrd="0" destOrd="0" presId="urn:microsoft.com/office/officeart/2005/8/layout/process5"/>
    <dgm:cxn modelId="{EC4E07F5-E851-7743-9643-484AD05AD86D}" type="presParOf" srcId="{5CBE3001-E21D-4DA4-8B56-7036FDC11C40}" destId="{49725EF3-7350-4DDB-B18F-3B4BE792BFA6}"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F9583E-25A6-45F8-AF8E-72BB82B13FAE}"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en-US"/>
        </a:p>
      </dgm:t>
    </dgm:pt>
    <dgm:pt modelId="{3CA806BC-6970-4B98-A531-37CA2C8003AC}">
      <dgm:prSet phldrT="[Text]" custT="1"/>
      <dgm:spPr/>
      <dgm:t>
        <a:bodyPr/>
        <a:lstStyle/>
        <a:p>
          <a:r>
            <a:rPr lang="en-US" sz="3200" dirty="0" smtClean="0"/>
            <a:t>Definitional/Territorial: </a:t>
          </a:r>
          <a:r>
            <a:rPr lang="en-US" sz="3200" dirty="0" smtClean="0">
              <a:solidFill>
                <a:schemeClr val="tx1"/>
              </a:solidFill>
            </a:rPr>
            <a:t>Arises over the  ownership of a region</a:t>
          </a:r>
          <a:r>
            <a:rPr lang="en-US" sz="3200" dirty="0" smtClean="0">
              <a:solidFill>
                <a:schemeClr val="tx1"/>
              </a:solidFill>
            </a:rPr>
            <a:t>. </a:t>
          </a:r>
          <a:r>
            <a:rPr lang="en-US" sz="2800" dirty="0" smtClean="0">
              <a:solidFill>
                <a:schemeClr val="tx1"/>
              </a:solidFill>
            </a:rPr>
            <a:t>Ex. Kashmir</a:t>
          </a:r>
          <a:endParaRPr lang="en-US" sz="2800" dirty="0"/>
        </a:p>
      </dgm:t>
    </dgm:pt>
    <dgm:pt modelId="{EB457663-50D2-4AFC-BF88-612611A5779F}" type="parTrans" cxnId="{24908A31-861C-42A4-813F-303A49E72EB2}">
      <dgm:prSet/>
      <dgm:spPr/>
      <dgm:t>
        <a:bodyPr/>
        <a:lstStyle/>
        <a:p>
          <a:endParaRPr lang="en-US"/>
        </a:p>
      </dgm:t>
    </dgm:pt>
    <dgm:pt modelId="{470B22C3-A902-4B83-82F9-EFF3CD4DCA00}" type="sibTrans" cxnId="{24908A31-861C-42A4-813F-303A49E72EB2}">
      <dgm:prSet/>
      <dgm:spPr/>
      <dgm:t>
        <a:bodyPr/>
        <a:lstStyle/>
        <a:p>
          <a:endParaRPr lang="en-US"/>
        </a:p>
      </dgm:t>
    </dgm:pt>
    <dgm:pt modelId="{0A14EE2A-C713-41DE-9CF3-D8F0A5895D58}">
      <dgm:prSet phldrT="[Text]" custT="1"/>
      <dgm:spPr/>
      <dgm:t>
        <a:bodyPr/>
        <a:lstStyle/>
        <a:p>
          <a:r>
            <a:rPr lang="en-US" sz="2800" dirty="0" smtClean="0"/>
            <a:t>Locational/Positional:</a:t>
          </a:r>
          <a:r>
            <a:rPr lang="en-US" sz="2800" dirty="0" smtClean="0">
              <a:solidFill>
                <a:schemeClr val="tx1"/>
              </a:solidFill>
            </a:rPr>
            <a:t> Occur when states argue about where the border actually is</a:t>
          </a:r>
          <a:r>
            <a:rPr lang="en-US" sz="2800" dirty="0" smtClean="0">
              <a:solidFill>
                <a:schemeClr val="tx1"/>
              </a:solidFill>
            </a:rPr>
            <a:t>.  </a:t>
          </a:r>
          <a:r>
            <a:rPr lang="en-US" sz="2000" dirty="0" smtClean="0">
              <a:solidFill>
                <a:schemeClr val="tx1"/>
              </a:solidFill>
            </a:rPr>
            <a:t>Ex. Saudi Arabia and Yemen </a:t>
          </a:r>
          <a:endParaRPr lang="en-US" sz="2800" dirty="0"/>
        </a:p>
      </dgm:t>
    </dgm:pt>
    <dgm:pt modelId="{7802373D-DB71-4308-83DB-67164774B282}" type="parTrans" cxnId="{E598AD2F-8543-4547-8A15-0706ED982514}">
      <dgm:prSet/>
      <dgm:spPr/>
      <dgm:t>
        <a:bodyPr/>
        <a:lstStyle/>
        <a:p>
          <a:endParaRPr lang="en-US"/>
        </a:p>
      </dgm:t>
    </dgm:pt>
    <dgm:pt modelId="{27AECED2-E722-4736-9BC9-D715E73CE893}" type="sibTrans" cxnId="{E598AD2F-8543-4547-8A15-0706ED982514}">
      <dgm:prSet/>
      <dgm:spPr/>
      <dgm:t>
        <a:bodyPr/>
        <a:lstStyle/>
        <a:p>
          <a:endParaRPr lang="en-US"/>
        </a:p>
      </dgm:t>
    </dgm:pt>
    <dgm:pt modelId="{BDC9D646-04CA-4C7D-8E7F-BEDCCFA94CC6}">
      <dgm:prSet phldrT="[Text]" custT="1"/>
      <dgm:spPr/>
      <dgm:t>
        <a:bodyPr/>
        <a:lstStyle/>
        <a:p>
          <a:r>
            <a:rPr lang="en-US" sz="2800" dirty="0" smtClean="0"/>
            <a:t>Allocation: </a:t>
          </a:r>
          <a:r>
            <a:rPr lang="en-US" sz="2800" dirty="0" smtClean="0">
              <a:solidFill>
                <a:schemeClr val="tx1"/>
              </a:solidFill>
            </a:rPr>
            <a:t>Involves natural resources that lie in the border area</a:t>
          </a:r>
          <a:r>
            <a:rPr lang="en-US" sz="2600" dirty="0" smtClean="0">
              <a:solidFill>
                <a:schemeClr val="tx1"/>
              </a:solidFill>
            </a:rPr>
            <a:t>. </a:t>
          </a:r>
          <a:r>
            <a:rPr lang="en-US" sz="2000" dirty="0" smtClean="0">
              <a:solidFill>
                <a:schemeClr val="tx1"/>
              </a:solidFill>
            </a:rPr>
            <a:t>Ex. Iraq and Kuwait </a:t>
          </a:r>
          <a:endParaRPr lang="en-US" sz="2600" dirty="0"/>
        </a:p>
      </dgm:t>
    </dgm:pt>
    <dgm:pt modelId="{CB50D589-44F7-4E4C-92EE-C81F29B1A9C8}" type="parTrans" cxnId="{F3C65201-6C1E-4385-864B-54DAFA38DB37}">
      <dgm:prSet/>
      <dgm:spPr/>
      <dgm:t>
        <a:bodyPr/>
        <a:lstStyle/>
        <a:p>
          <a:endParaRPr lang="en-US"/>
        </a:p>
      </dgm:t>
    </dgm:pt>
    <dgm:pt modelId="{6056855C-D6C9-4FD5-AFBC-872CA9B9BFAC}" type="sibTrans" cxnId="{F3C65201-6C1E-4385-864B-54DAFA38DB37}">
      <dgm:prSet/>
      <dgm:spPr/>
      <dgm:t>
        <a:bodyPr/>
        <a:lstStyle/>
        <a:p>
          <a:endParaRPr lang="en-US"/>
        </a:p>
      </dgm:t>
    </dgm:pt>
    <dgm:pt modelId="{C2343D7A-BD86-4DA4-AC5B-926E49AD947A}">
      <dgm:prSet phldrT="[Text]" custT="1"/>
      <dgm:spPr/>
      <dgm:t>
        <a:bodyPr/>
        <a:lstStyle/>
        <a:p>
          <a:r>
            <a:rPr lang="en-US" sz="2800" dirty="0" smtClean="0"/>
            <a:t>Operational: </a:t>
          </a:r>
          <a:r>
            <a:rPr lang="en-US" sz="2800" dirty="0" smtClean="0">
              <a:solidFill>
                <a:schemeClr val="tx1"/>
              </a:solidFill>
            </a:rPr>
            <a:t>When neighboring states cannot agree on policies that apply in a border area</a:t>
          </a:r>
          <a:r>
            <a:rPr lang="en-US" sz="2500" dirty="0" smtClean="0">
              <a:solidFill>
                <a:schemeClr val="tx1"/>
              </a:solidFill>
            </a:rPr>
            <a:t>.  </a:t>
          </a:r>
          <a:r>
            <a:rPr lang="en-US" sz="2000" dirty="0" smtClean="0">
              <a:solidFill>
                <a:schemeClr val="tx1"/>
              </a:solidFill>
            </a:rPr>
            <a:t>Ex.  US and Mexico Border </a:t>
          </a:r>
          <a:endParaRPr lang="en-US" sz="2500" dirty="0"/>
        </a:p>
      </dgm:t>
    </dgm:pt>
    <dgm:pt modelId="{0415A67C-50F9-4D8B-A7E9-B682F6FCF8F3}" type="parTrans" cxnId="{969B13A6-21D3-40FD-9141-A4B7174F0C01}">
      <dgm:prSet/>
      <dgm:spPr/>
      <dgm:t>
        <a:bodyPr/>
        <a:lstStyle/>
        <a:p>
          <a:endParaRPr lang="en-US"/>
        </a:p>
      </dgm:t>
    </dgm:pt>
    <dgm:pt modelId="{6E1AA489-B989-485C-9C25-0BF2058820A2}" type="sibTrans" cxnId="{969B13A6-21D3-40FD-9141-A4B7174F0C01}">
      <dgm:prSet/>
      <dgm:spPr/>
      <dgm:t>
        <a:bodyPr/>
        <a:lstStyle/>
        <a:p>
          <a:endParaRPr lang="en-US"/>
        </a:p>
      </dgm:t>
    </dgm:pt>
    <dgm:pt modelId="{B092DB9E-9EB3-4C3C-A123-6B2B95AA205D}" type="pres">
      <dgm:prSet presAssocID="{5BF9583E-25A6-45F8-AF8E-72BB82B13FAE}" presName="linear" presStyleCnt="0">
        <dgm:presLayoutVars>
          <dgm:animLvl val="lvl"/>
          <dgm:resizeHandles val="exact"/>
        </dgm:presLayoutVars>
      </dgm:prSet>
      <dgm:spPr/>
      <dgm:t>
        <a:bodyPr/>
        <a:lstStyle/>
        <a:p>
          <a:endParaRPr lang="en-US"/>
        </a:p>
      </dgm:t>
    </dgm:pt>
    <dgm:pt modelId="{407DDC43-999E-4988-BB89-9FD20C955FAF}" type="pres">
      <dgm:prSet presAssocID="{3CA806BC-6970-4B98-A531-37CA2C8003AC}" presName="parentText" presStyleLbl="node1" presStyleIdx="0" presStyleCnt="4">
        <dgm:presLayoutVars>
          <dgm:chMax val="0"/>
          <dgm:bulletEnabled val="1"/>
        </dgm:presLayoutVars>
      </dgm:prSet>
      <dgm:spPr/>
      <dgm:t>
        <a:bodyPr/>
        <a:lstStyle/>
        <a:p>
          <a:endParaRPr lang="en-US"/>
        </a:p>
      </dgm:t>
    </dgm:pt>
    <dgm:pt modelId="{EB821351-479B-4367-8411-B3A1910EBE76}" type="pres">
      <dgm:prSet presAssocID="{470B22C3-A902-4B83-82F9-EFF3CD4DCA00}" presName="spacer" presStyleCnt="0"/>
      <dgm:spPr/>
    </dgm:pt>
    <dgm:pt modelId="{E8605DA9-28AF-4124-A7D5-43F20B446584}" type="pres">
      <dgm:prSet presAssocID="{0A14EE2A-C713-41DE-9CF3-D8F0A5895D58}" presName="parentText" presStyleLbl="node1" presStyleIdx="1" presStyleCnt="4">
        <dgm:presLayoutVars>
          <dgm:chMax val="0"/>
          <dgm:bulletEnabled val="1"/>
        </dgm:presLayoutVars>
      </dgm:prSet>
      <dgm:spPr/>
      <dgm:t>
        <a:bodyPr/>
        <a:lstStyle/>
        <a:p>
          <a:endParaRPr lang="en-US"/>
        </a:p>
      </dgm:t>
    </dgm:pt>
    <dgm:pt modelId="{CFC375C5-CC6D-4C20-B7F9-30BE254F6153}" type="pres">
      <dgm:prSet presAssocID="{27AECED2-E722-4736-9BC9-D715E73CE893}" presName="spacer" presStyleCnt="0"/>
      <dgm:spPr/>
    </dgm:pt>
    <dgm:pt modelId="{B17D3DE4-419B-458E-B612-AA38E9DB560F}" type="pres">
      <dgm:prSet presAssocID="{BDC9D646-04CA-4C7D-8E7F-BEDCCFA94CC6}" presName="parentText" presStyleLbl="node1" presStyleIdx="2" presStyleCnt="4">
        <dgm:presLayoutVars>
          <dgm:chMax val="0"/>
          <dgm:bulletEnabled val="1"/>
        </dgm:presLayoutVars>
      </dgm:prSet>
      <dgm:spPr/>
      <dgm:t>
        <a:bodyPr/>
        <a:lstStyle/>
        <a:p>
          <a:endParaRPr lang="en-US"/>
        </a:p>
      </dgm:t>
    </dgm:pt>
    <dgm:pt modelId="{11C8A2FF-ED9C-4942-85B1-0549E49DD56D}" type="pres">
      <dgm:prSet presAssocID="{6056855C-D6C9-4FD5-AFBC-872CA9B9BFAC}" presName="spacer" presStyleCnt="0"/>
      <dgm:spPr/>
    </dgm:pt>
    <dgm:pt modelId="{104B605B-00B9-4CF1-B136-DF3189026826}" type="pres">
      <dgm:prSet presAssocID="{C2343D7A-BD86-4DA4-AC5B-926E49AD947A}" presName="parentText" presStyleLbl="node1" presStyleIdx="3" presStyleCnt="4">
        <dgm:presLayoutVars>
          <dgm:chMax val="0"/>
          <dgm:bulletEnabled val="1"/>
        </dgm:presLayoutVars>
      </dgm:prSet>
      <dgm:spPr/>
      <dgm:t>
        <a:bodyPr/>
        <a:lstStyle/>
        <a:p>
          <a:endParaRPr lang="en-US"/>
        </a:p>
      </dgm:t>
    </dgm:pt>
  </dgm:ptLst>
  <dgm:cxnLst>
    <dgm:cxn modelId="{CCD68D04-6018-434D-BD10-31DD39837490}" type="presOf" srcId="{0A14EE2A-C713-41DE-9CF3-D8F0A5895D58}" destId="{E8605DA9-28AF-4124-A7D5-43F20B446584}" srcOrd="0" destOrd="0" presId="urn:microsoft.com/office/officeart/2005/8/layout/vList2"/>
    <dgm:cxn modelId="{6FFF5DC2-8877-294F-816E-B4AC24E12060}" type="presOf" srcId="{BDC9D646-04CA-4C7D-8E7F-BEDCCFA94CC6}" destId="{B17D3DE4-419B-458E-B612-AA38E9DB560F}" srcOrd="0" destOrd="0" presId="urn:microsoft.com/office/officeart/2005/8/layout/vList2"/>
    <dgm:cxn modelId="{B54404F3-DA40-E64B-838E-1C4B91E88B4E}" type="presOf" srcId="{5BF9583E-25A6-45F8-AF8E-72BB82B13FAE}" destId="{B092DB9E-9EB3-4C3C-A123-6B2B95AA205D}" srcOrd="0" destOrd="0" presId="urn:microsoft.com/office/officeart/2005/8/layout/vList2"/>
    <dgm:cxn modelId="{F3C65201-6C1E-4385-864B-54DAFA38DB37}" srcId="{5BF9583E-25A6-45F8-AF8E-72BB82B13FAE}" destId="{BDC9D646-04CA-4C7D-8E7F-BEDCCFA94CC6}" srcOrd="2" destOrd="0" parTransId="{CB50D589-44F7-4E4C-92EE-C81F29B1A9C8}" sibTransId="{6056855C-D6C9-4FD5-AFBC-872CA9B9BFAC}"/>
    <dgm:cxn modelId="{88A10BA8-94D3-C341-B151-C516EA258DED}" type="presOf" srcId="{3CA806BC-6970-4B98-A531-37CA2C8003AC}" destId="{407DDC43-999E-4988-BB89-9FD20C955FAF}" srcOrd="0" destOrd="0" presId="urn:microsoft.com/office/officeart/2005/8/layout/vList2"/>
    <dgm:cxn modelId="{969B13A6-21D3-40FD-9141-A4B7174F0C01}" srcId="{5BF9583E-25A6-45F8-AF8E-72BB82B13FAE}" destId="{C2343D7A-BD86-4DA4-AC5B-926E49AD947A}" srcOrd="3" destOrd="0" parTransId="{0415A67C-50F9-4D8B-A7E9-B682F6FCF8F3}" sibTransId="{6E1AA489-B989-485C-9C25-0BF2058820A2}"/>
    <dgm:cxn modelId="{9337B539-7648-BE46-8C48-D378447C3DC4}" type="presOf" srcId="{C2343D7A-BD86-4DA4-AC5B-926E49AD947A}" destId="{104B605B-00B9-4CF1-B136-DF3189026826}" srcOrd="0" destOrd="0" presId="urn:microsoft.com/office/officeart/2005/8/layout/vList2"/>
    <dgm:cxn modelId="{E598AD2F-8543-4547-8A15-0706ED982514}" srcId="{5BF9583E-25A6-45F8-AF8E-72BB82B13FAE}" destId="{0A14EE2A-C713-41DE-9CF3-D8F0A5895D58}" srcOrd="1" destOrd="0" parTransId="{7802373D-DB71-4308-83DB-67164774B282}" sibTransId="{27AECED2-E722-4736-9BC9-D715E73CE893}"/>
    <dgm:cxn modelId="{24908A31-861C-42A4-813F-303A49E72EB2}" srcId="{5BF9583E-25A6-45F8-AF8E-72BB82B13FAE}" destId="{3CA806BC-6970-4B98-A531-37CA2C8003AC}" srcOrd="0" destOrd="0" parTransId="{EB457663-50D2-4AFC-BF88-612611A5779F}" sibTransId="{470B22C3-A902-4B83-82F9-EFF3CD4DCA00}"/>
    <dgm:cxn modelId="{A832DD47-3C9C-8D47-B3B1-6487C36047D0}" type="presParOf" srcId="{B092DB9E-9EB3-4C3C-A123-6B2B95AA205D}" destId="{407DDC43-999E-4988-BB89-9FD20C955FAF}" srcOrd="0" destOrd="0" presId="urn:microsoft.com/office/officeart/2005/8/layout/vList2"/>
    <dgm:cxn modelId="{A1790B89-C6DF-CA40-A821-4DAB220FDAE0}" type="presParOf" srcId="{B092DB9E-9EB3-4C3C-A123-6B2B95AA205D}" destId="{EB821351-479B-4367-8411-B3A1910EBE76}" srcOrd="1" destOrd="0" presId="urn:microsoft.com/office/officeart/2005/8/layout/vList2"/>
    <dgm:cxn modelId="{B999106A-9FAF-B04C-9027-D2D882E3DD39}" type="presParOf" srcId="{B092DB9E-9EB3-4C3C-A123-6B2B95AA205D}" destId="{E8605DA9-28AF-4124-A7D5-43F20B446584}" srcOrd="2" destOrd="0" presId="urn:microsoft.com/office/officeart/2005/8/layout/vList2"/>
    <dgm:cxn modelId="{D8D252C8-FAEE-2146-9D47-21B39742778C}" type="presParOf" srcId="{B092DB9E-9EB3-4C3C-A123-6B2B95AA205D}" destId="{CFC375C5-CC6D-4C20-B7F9-30BE254F6153}" srcOrd="3" destOrd="0" presId="urn:microsoft.com/office/officeart/2005/8/layout/vList2"/>
    <dgm:cxn modelId="{3B7127BA-D5DF-114A-A557-FDC570888518}" type="presParOf" srcId="{B092DB9E-9EB3-4C3C-A123-6B2B95AA205D}" destId="{B17D3DE4-419B-458E-B612-AA38E9DB560F}" srcOrd="4" destOrd="0" presId="urn:microsoft.com/office/officeart/2005/8/layout/vList2"/>
    <dgm:cxn modelId="{07E9A637-6BE3-5642-866C-067A325E3861}" type="presParOf" srcId="{B092DB9E-9EB3-4C3C-A123-6B2B95AA205D}" destId="{11C8A2FF-ED9C-4942-85B1-0549E49DD56D}" srcOrd="5" destOrd="0" presId="urn:microsoft.com/office/officeart/2005/8/layout/vList2"/>
    <dgm:cxn modelId="{8FFD2FDC-E7C6-794D-9C18-37483A3F2D3C}" type="presParOf" srcId="{B092DB9E-9EB3-4C3C-A123-6B2B95AA205D}" destId="{104B605B-00B9-4CF1-B136-DF318902682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A7071-629D-4E01-BCD4-280E63D76698}"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0E2CB8E2-BE2C-49E9-B638-74557AE0B23E}">
      <dgm:prSet phldrT="[Text]"/>
      <dgm:spPr/>
      <dgm:t>
        <a:bodyPr/>
        <a:lstStyle/>
        <a:p>
          <a:r>
            <a:rPr lang="en-US" dirty="0" smtClean="0"/>
            <a:t>Antecedent</a:t>
          </a:r>
          <a:endParaRPr lang="en-US" dirty="0"/>
        </a:p>
      </dgm:t>
    </dgm:pt>
    <dgm:pt modelId="{5E9B7033-4559-4791-AFFC-3486331CBE80}" type="parTrans" cxnId="{BD8DDB61-10E8-42A2-B91B-DA15E88BA263}">
      <dgm:prSet/>
      <dgm:spPr/>
      <dgm:t>
        <a:bodyPr/>
        <a:lstStyle/>
        <a:p>
          <a:endParaRPr lang="en-US"/>
        </a:p>
      </dgm:t>
    </dgm:pt>
    <dgm:pt modelId="{320AD3B3-C0E6-4C9C-8EED-54598E1CE642}" type="sibTrans" cxnId="{BD8DDB61-10E8-42A2-B91B-DA15E88BA263}">
      <dgm:prSet/>
      <dgm:spPr/>
      <dgm:t>
        <a:bodyPr/>
        <a:lstStyle/>
        <a:p>
          <a:endParaRPr lang="en-US"/>
        </a:p>
      </dgm:t>
    </dgm:pt>
    <dgm:pt modelId="{3DCCBF16-5E18-485F-8E68-B469458FF739}">
      <dgm:prSet phldrT="[Text]"/>
      <dgm:spPr/>
      <dgm:t>
        <a:bodyPr/>
        <a:lstStyle/>
        <a:p>
          <a:r>
            <a:rPr lang="en-US" dirty="0" smtClean="0"/>
            <a:t>The boundary was set up before a settlement was established.</a:t>
          </a:r>
          <a:endParaRPr lang="en-US" dirty="0"/>
        </a:p>
      </dgm:t>
    </dgm:pt>
    <dgm:pt modelId="{D0A0808C-E831-4B10-9C38-A6D888BC1EFB}" type="parTrans" cxnId="{075B09DC-4240-49A4-BBBA-6F343B7892C2}">
      <dgm:prSet/>
      <dgm:spPr/>
      <dgm:t>
        <a:bodyPr/>
        <a:lstStyle/>
        <a:p>
          <a:endParaRPr lang="en-US"/>
        </a:p>
      </dgm:t>
    </dgm:pt>
    <dgm:pt modelId="{632EF012-5109-4442-ACFC-CA4BE9CA34CF}" type="sibTrans" cxnId="{075B09DC-4240-49A4-BBBA-6F343B7892C2}">
      <dgm:prSet/>
      <dgm:spPr/>
      <dgm:t>
        <a:bodyPr/>
        <a:lstStyle/>
        <a:p>
          <a:endParaRPr lang="en-US"/>
        </a:p>
      </dgm:t>
    </dgm:pt>
    <dgm:pt modelId="{B243F35E-CFE4-4670-B7E0-588414EE8A8D}">
      <dgm:prSet phldrT="[Text]"/>
      <dgm:spPr/>
      <dgm:t>
        <a:bodyPr/>
        <a:lstStyle/>
        <a:p>
          <a:r>
            <a:rPr lang="en-US" dirty="0" smtClean="0"/>
            <a:t>Subsequent</a:t>
          </a:r>
          <a:endParaRPr lang="en-US" dirty="0"/>
        </a:p>
      </dgm:t>
    </dgm:pt>
    <dgm:pt modelId="{A143BFB8-EAD4-4978-94BC-C774849DB69A}" type="parTrans" cxnId="{47727AF7-04DE-4BD5-AC97-FA660254E577}">
      <dgm:prSet/>
      <dgm:spPr/>
      <dgm:t>
        <a:bodyPr/>
        <a:lstStyle/>
        <a:p>
          <a:endParaRPr lang="en-US"/>
        </a:p>
      </dgm:t>
    </dgm:pt>
    <dgm:pt modelId="{310F5646-BB5F-41F7-8FEB-86508075E7EC}" type="sibTrans" cxnId="{47727AF7-04DE-4BD5-AC97-FA660254E577}">
      <dgm:prSet/>
      <dgm:spPr/>
      <dgm:t>
        <a:bodyPr/>
        <a:lstStyle/>
        <a:p>
          <a:endParaRPr lang="en-US"/>
        </a:p>
      </dgm:t>
    </dgm:pt>
    <dgm:pt modelId="{319E0D1D-E1F0-4970-88A7-35820039105C}">
      <dgm:prSet phldrT="[Text]"/>
      <dgm:spPr/>
      <dgm:t>
        <a:bodyPr/>
        <a:lstStyle/>
        <a:p>
          <a:r>
            <a:rPr lang="en-US" dirty="0" smtClean="0"/>
            <a:t>The boundary was set up after the settlement was established.</a:t>
          </a:r>
          <a:endParaRPr lang="en-US" dirty="0"/>
        </a:p>
      </dgm:t>
    </dgm:pt>
    <dgm:pt modelId="{28AB0B07-D65C-40AA-A9FB-BAA27D91309F}" type="parTrans" cxnId="{0AE829EC-6A40-4CDE-AE1B-2111E768A1F1}">
      <dgm:prSet/>
      <dgm:spPr/>
      <dgm:t>
        <a:bodyPr/>
        <a:lstStyle/>
        <a:p>
          <a:endParaRPr lang="en-US"/>
        </a:p>
      </dgm:t>
    </dgm:pt>
    <dgm:pt modelId="{41903BD2-3B0D-4E0A-A306-DBA1C46C0FAF}" type="sibTrans" cxnId="{0AE829EC-6A40-4CDE-AE1B-2111E768A1F1}">
      <dgm:prSet/>
      <dgm:spPr/>
      <dgm:t>
        <a:bodyPr/>
        <a:lstStyle/>
        <a:p>
          <a:endParaRPr lang="en-US"/>
        </a:p>
      </dgm:t>
    </dgm:pt>
    <dgm:pt modelId="{2770BB5A-D27E-4BAA-8EB0-1564421570FB}">
      <dgm:prSet phldrT="[Text]"/>
      <dgm:spPr/>
      <dgm:t>
        <a:bodyPr/>
        <a:lstStyle/>
        <a:p>
          <a:r>
            <a:rPr lang="en-US" dirty="0" smtClean="0"/>
            <a:t>Superimposed</a:t>
          </a:r>
          <a:endParaRPr lang="en-US" dirty="0"/>
        </a:p>
      </dgm:t>
    </dgm:pt>
    <dgm:pt modelId="{9130A7AC-B2DA-47CC-AA7C-E72F51FE03EC}" type="parTrans" cxnId="{D10C9537-2BD7-494C-8C6C-045C1DA02FC1}">
      <dgm:prSet/>
      <dgm:spPr/>
      <dgm:t>
        <a:bodyPr/>
        <a:lstStyle/>
        <a:p>
          <a:endParaRPr lang="en-US"/>
        </a:p>
      </dgm:t>
    </dgm:pt>
    <dgm:pt modelId="{67DB589C-5C69-48B9-B6D3-34876D17AB23}" type="sibTrans" cxnId="{D10C9537-2BD7-494C-8C6C-045C1DA02FC1}">
      <dgm:prSet/>
      <dgm:spPr/>
      <dgm:t>
        <a:bodyPr/>
        <a:lstStyle/>
        <a:p>
          <a:endParaRPr lang="en-US"/>
        </a:p>
      </dgm:t>
    </dgm:pt>
    <dgm:pt modelId="{1E3973DD-AABA-41E7-9167-801C7AFBC677}">
      <dgm:prSet phldrT="[Text]"/>
      <dgm:spPr/>
      <dgm:t>
        <a:bodyPr/>
        <a:lstStyle/>
        <a:p>
          <a:r>
            <a:rPr lang="en-US" dirty="0" smtClean="0"/>
            <a:t>The boundary is forcibly put on the landscape by outsiders.</a:t>
          </a:r>
          <a:endParaRPr lang="en-US" dirty="0"/>
        </a:p>
      </dgm:t>
    </dgm:pt>
    <dgm:pt modelId="{B872272B-B511-4548-AED6-0D6EB721B7DB}" type="parTrans" cxnId="{DFE78580-B282-46F7-BD16-13B117656C1F}">
      <dgm:prSet/>
      <dgm:spPr/>
      <dgm:t>
        <a:bodyPr/>
        <a:lstStyle/>
        <a:p>
          <a:endParaRPr lang="en-US"/>
        </a:p>
      </dgm:t>
    </dgm:pt>
    <dgm:pt modelId="{AE809462-E5EB-4177-941C-D0F4EFCF09A8}" type="sibTrans" cxnId="{DFE78580-B282-46F7-BD16-13B117656C1F}">
      <dgm:prSet/>
      <dgm:spPr/>
      <dgm:t>
        <a:bodyPr/>
        <a:lstStyle/>
        <a:p>
          <a:endParaRPr lang="en-US"/>
        </a:p>
      </dgm:t>
    </dgm:pt>
    <dgm:pt modelId="{D76F6723-4D87-43A9-B5D4-0056C8DCB4C6}">
      <dgm:prSet/>
      <dgm:spPr/>
      <dgm:t>
        <a:bodyPr/>
        <a:lstStyle/>
        <a:p>
          <a:r>
            <a:rPr lang="en-US" dirty="0" smtClean="0"/>
            <a:t>Boundaries that are no longer there, but still exist in a cultural sense.</a:t>
          </a:r>
          <a:endParaRPr lang="en-US" dirty="0"/>
        </a:p>
      </dgm:t>
    </dgm:pt>
    <dgm:pt modelId="{CC333282-61CC-4734-BC6C-AC5D49B8B2F8}" type="parTrans" cxnId="{E7BBB657-9077-43A1-A393-08AA66A2A52B}">
      <dgm:prSet/>
      <dgm:spPr/>
      <dgm:t>
        <a:bodyPr/>
        <a:lstStyle/>
        <a:p>
          <a:endParaRPr lang="en-US"/>
        </a:p>
      </dgm:t>
    </dgm:pt>
    <dgm:pt modelId="{BA641170-9713-4EB7-8E50-3F7B53BEFFE8}" type="sibTrans" cxnId="{E7BBB657-9077-43A1-A393-08AA66A2A52B}">
      <dgm:prSet/>
      <dgm:spPr/>
      <dgm:t>
        <a:bodyPr/>
        <a:lstStyle/>
        <a:p>
          <a:endParaRPr lang="en-US"/>
        </a:p>
      </dgm:t>
    </dgm:pt>
    <dgm:pt modelId="{CEC276CB-4C95-4E02-9C7D-DAA34B92FAAE}">
      <dgm:prSet/>
      <dgm:spPr/>
      <dgm:t>
        <a:bodyPr/>
        <a:lstStyle/>
        <a:p>
          <a:r>
            <a:rPr lang="en-US" dirty="0" smtClean="0"/>
            <a:t>Relict</a:t>
          </a:r>
          <a:endParaRPr lang="en-US" dirty="0"/>
        </a:p>
      </dgm:t>
    </dgm:pt>
    <dgm:pt modelId="{0CA4E91B-A858-4425-8028-791DFAC4EB7E}" type="parTrans" cxnId="{84936009-F241-4715-95C1-DCFDC4D0963C}">
      <dgm:prSet/>
      <dgm:spPr/>
      <dgm:t>
        <a:bodyPr/>
        <a:lstStyle/>
        <a:p>
          <a:endParaRPr lang="en-US"/>
        </a:p>
      </dgm:t>
    </dgm:pt>
    <dgm:pt modelId="{E38422AD-D11E-4466-A195-F54E895BF2D4}" type="sibTrans" cxnId="{84936009-F241-4715-95C1-DCFDC4D0963C}">
      <dgm:prSet/>
      <dgm:spPr/>
      <dgm:t>
        <a:bodyPr/>
        <a:lstStyle/>
        <a:p>
          <a:endParaRPr lang="en-US"/>
        </a:p>
      </dgm:t>
    </dgm:pt>
    <dgm:pt modelId="{89DEAD17-408D-BC41-8D7A-094381B8C085}">
      <dgm:prSet phldrT="[Text]"/>
      <dgm:spPr/>
      <dgm:t>
        <a:bodyPr/>
        <a:lstStyle/>
        <a:p>
          <a:r>
            <a:rPr lang="en-US" dirty="0" smtClean="0"/>
            <a:t>Ex:</a:t>
          </a:r>
          <a:endParaRPr lang="en-US" dirty="0"/>
        </a:p>
      </dgm:t>
    </dgm:pt>
    <dgm:pt modelId="{BAD64940-40CA-034D-AC1C-0B4A3921B516}" type="parTrans" cxnId="{4B495610-2BD7-6A42-8152-A47C106826CE}">
      <dgm:prSet/>
      <dgm:spPr/>
    </dgm:pt>
    <dgm:pt modelId="{7D036ED4-1C06-2B42-8F87-EA41C92BDBC5}" type="sibTrans" cxnId="{4B495610-2BD7-6A42-8152-A47C106826CE}">
      <dgm:prSet/>
      <dgm:spPr/>
    </dgm:pt>
    <dgm:pt modelId="{6AC76D72-685D-2644-B862-A388EC262700}">
      <dgm:prSet phldrT="[Text]"/>
      <dgm:spPr/>
      <dgm:t>
        <a:bodyPr/>
        <a:lstStyle/>
        <a:p>
          <a:r>
            <a:rPr lang="en-US" dirty="0" smtClean="0"/>
            <a:t>Ex:</a:t>
          </a:r>
          <a:endParaRPr lang="en-US" dirty="0"/>
        </a:p>
      </dgm:t>
    </dgm:pt>
    <dgm:pt modelId="{9DEDA6C4-52DE-B74E-BA6C-9735C44594F0}" type="parTrans" cxnId="{012BE7D7-103F-4040-9A59-A6C508BEDD18}">
      <dgm:prSet/>
      <dgm:spPr/>
    </dgm:pt>
    <dgm:pt modelId="{85603F4E-8F14-6F4D-BEB5-0E1F3B50434E}" type="sibTrans" cxnId="{012BE7D7-103F-4040-9A59-A6C508BEDD18}">
      <dgm:prSet/>
      <dgm:spPr/>
    </dgm:pt>
    <dgm:pt modelId="{BD1BA6AF-E256-0F43-B877-D9E8F470EF31}">
      <dgm:prSet phldrT="[Text]"/>
      <dgm:spPr/>
      <dgm:t>
        <a:bodyPr/>
        <a:lstStyle/>
        <a:p>
          <a:r>
            <a:rPr lang="en-US" dirty="0" smtClean="0"/>
            <a:t>Ex:</a:t>
          </a:r>
          <a:endParaRPr lang="en-US" dirty="0"/>
        </a:p>
      </dgm:t>
    </dgm:pt>
    <dgm:pt modelId="{30CD8CD1-F06E-6D47-A097-5588993FA2E0}" type="parTrans" cxnId="{61762491-C9A5-4F47-8BBF-E00BB696EF11}">
      <dgm:prSet/>
      <dgm:spPr/>
    </dgm:pt>
    <dgm:pt modelId="{76CCFF75-D19F-0D4F-821F-FDA945426725}" type="sibTrans" cxnId="{61762491-C9A5-4F47-8BBF-E00BB696EF11}">
      <dgm:prSet/>
      <dgm:spPr/>
    </dgm:pt>
    <dgm:pt modelId="{FB37F165-9573-234F-91D4-FC63ADD67641}">
      <dgm:prSet/>
      <dgm:spPr/>
      <dgm:t>
        <a:bodyPr/>
        <a:lstStyle/>
        <a:p>
          <a:r>
            <a:rPr lang="en-US" dirty="0" smtClean="0"/>
            <a:t>Ex: </a:t>
          </a:r>
          <a:endParaRPr lang="en-US" dirty="0"/>
        </a:p>
      </dgm:t>
    </dgm:pt>
    <dgm:pt modelId="{2C215BFE-13FA-C146-BC67-F8ADC65CF27D}" type="parTrans" cxnId="{DC996DD1-DE6E-2342-B097-38587000F2AA}">
      <dgm:prSet/>
      <dgm:spPr/>
    </dgm:pt>
    <dgm:pt modelId="{387B341D-5688-8847-9AFA-D3E15B8DE0B8}" type="sibTrans" cxnId="{DC996DD1-DE6E-2342-B097-38587000F2AA}">
      <dgm:prSet/>
      <dgm:spPr/>
    </dgm:pt>
    <dgm:pt modelId="{68B583ED-FFA4-4131-9193-B5E14D30945F}" type="pres">
      <dgm:prSet presAssocID="{A94A7071-629D-4E01-BCD4-280E63D76698}" presName="Name0" presStyleCnt="0">
        <dgm:presLayoutVars>
          <dgm:dir/>
          <dgm:animLvl val="lvl"/>
          <dgm:resizeHandles val="exact"/>
        </dgm:presLayoutVars>
      </dgm:prSet>
      <dgm:spPr/>
      <dgm:t>
        <a:bodyPr/>
        <a:lstStyle/>
        <a:p>
          <a:endParaRPr lang="en-US"/>
        </a:p>
      </dgm:t>
    </dgm:pt>
    <dgm:pt modelId="{F51C40BA-F5AF-4A19-985B-98D8D1B153EC}" type="pres">
      <dgm:prSet presAssocID="{0E2CB8E2-BE2C-49E9-B638-74557AE0B23E}" presName="linNode" presStyleCnt="0"/>
      <dgm:spPr/>
    </dgm:pt>
    <dgm:pt modelId="{99CA16A2-72AC-4681-B65F-EF0B8A03EC76}" type="pres">
      <dgm:prSet presAssocID="{0E2CB8E2-BE2C-49E9-B638-74557AE0B23E}" presName="parentText" presStyleLbl="node1" presStyleIdx="0" presStyleCnt="4">
        <dgm:presLayoutVars>
          <dgm:chMax val="1"/>
          <dgm:bulletEnabled val="1"/>
        </dgm:presLayoutVars>
      </dgm:prSet>
      <dgm:spPr/>
      <dgm:t>
        <a:bodyPr/>
        <a:lstStyle/>
        <a:p>
          <a:endParaRPr lang="en-US"/>
        </a:p>
      </dgm:t>
    </dgm:pt>
    <dgm:pt modelId="{DE175F83-5DFA-4AA9-AAB6-2EAB45446D93}" type="pres">
      <dgm:prSet presAssocID="{0E2CB8E2-BE2C-49E9-B638-74557AE0B23E}" presName="descendantText" presStyleLbl="alignAccFollowNode1" presStyleIdx="0" presStyleCnt="4">
        <dgm:presLayoutVars>
          <dgm:bulletEnabled val="1"/>
        </dgm:presLayoutVars>
      </dgm:prSet>
      <dgm:spPr/>
      <dgm:t>
        <a:bodyPr/>
        <a:lstStyle/>
        <a:p>
          <a:endParaRPr lang="en-US"/>
        </a:p>
      </dgm:t>
    </dgm:pt>
    <dgm:pt modelId="{88B6D273-7242-42C2-98DB-C1D9D4922DA2}" type="pres">
      <dgm:prSet presAssocID="{320AD3B3-C0E6-4C9C-8EED-54598E1CE642}" presName="sp" presStyleCnt="0"/>
      <dgm:spPr/>
    </dgm:pt>
    <dgm:pt modelId="{51ED7382-6963-42D2-B581-2372837DB8ED}" type="pres">
      <dgm:prSet presAssocID="{B243F35E-CFE4-4670-B7E0-588414EE8A8D}" presName="linNode" presStyleCnt="0"/>
      <dgm:spPr/>
    </dgm:pt>
    <dgm:pt modelId="{0068D7B6-30D7-4F4C-9640-3E904CDCCA00}" type="pres">
      <dgm:prSet presAssocID="{B243F35E-CFE4-4670-B7E0-588414EE8A8D}" presName="parentText" presStyleLbl="node1" presStyleIdx="1" presStyleCnt="4">
        <dgm:presLayoutVars>
          <dgm:chMax val="1"/>
          <dgm:bulletEnabled val="1"/>
        </dgm:presLayoutVars>
      </dgm:prSet>
      <dgm:spPr/>
      <dgm:t>
        <a:bodyPr/>
        <a:lstStyle/>
        <a:p>
          <a:endParaRPr lang="en-US"/>
        </a:p>
      </dgm:t>
    </dgm:pt>
    <dgm:pt modelId="{5867E90F-218B-40CB-98BC-0B575AFAC6D3}" type="pres">
      <dgm:prSet presAssocID="{B243F35E-CFE4-4670-B7E0-588414EE8A8D}" presName="descendantText" presStyleLbl="alignAccFollowNode1" presStyleIdx="1" presStyleCnt="4">
        <dgm:presLayoutVars>
          <dgm:bulletEnabled val="1"/>
        </dgm:presLayoutVars>
      </dgm:prSet>
      <dgm:spPr/>
      <dgm:t>
        <a:bodyPr/>
        <a:lstStyle/>
        <a:p>
          <a:endParaRPr lang="en-US"/>
        </a:p>
      </dgm:t>
    </dgm:pt>
    <dgm:pt modelId="{ECC5C5AA-17BF-4DB0-91BA-8F55D9CAAE2B}" type="pres">
      <dgm:prSet presAssocID="{310F5646-BB5F-41F7-8FEB-86508075E7EC}" presName="sp" presStyleCnt="0"/>
      <dgm:spPr/>
    </dgm:pt>
    <dgm:pt modelId="{75983B9B-8E7A-4A3E-942A-5E47FD2318D5}" type="pres">
      <dgm:prSet presAssocID="{2770BB5A-D27E-4BAA-8EB0-1564421570FB}" presName="linNode" presStyleCnt="0"/>
      <dgm:spPr/>
    </dgm:pt>
    <dgm:pt modelId="{EE1DD02D-2D5E-417F-83FE-66893FEE8934}" type="pres">
      <dgm:prSet presAssocID="{2770BB5A-D27E-4BAA-8EB0-1564421570FB}" presName="parentText" presStyleLbl="node1" presStyleIdx="2" presStyleCnt="4">
        <dgm:presLayoutVars>
          <dgm:chMax val="1"/>
          <dgm:bulletEnabled val="1"/>
        </dgm:presLayoutVars>
      </dgm:prSet>
      <dgm:spPr/>
      <dgm:t>
        <a:bodyPr/>
        <a:lstStyle/>
        <a:p>
          <a:endParaRPr lang="en-US"/>
        </a:p>
      </dgm:t>
    </dgm:pt>
    <dgm:pt modelId="{7B65DDBC-52E9-4BEF-9023-04CA58BD0C2F}" type="pres">
      <dgm:prSet presAssocID="{2770BB5A-D27E-4BAA-8EB0-1564421570FB}" presName="descendantText" presStyleLbl="alignAccFollowNode1" presStyleIdx="2" presStyleCnt="4">
        <dgm:presLayoutVars>
          <dgm:bulletEnabled val="1"/>
        </dgm:presLayoutVars>
      </dgm:prSet>
      <dgm:spPr/>
      <dgm:t>
        <a:bodyPr/>
        <a:lstStyle/>
        <a:p>
          <a:endParaRPr lang="en-US"/>
        </a:p>
      </dgm:t>
    </dgm:pt>
    <dgm:pt modelId="{76CE027B-BB46-4577-837A-DD409796BA49}" type="pres">
      <dgm:prSet presAssocID="{67DB589C-5C69-48B9-B6D3-34876D17AB23}" presName="sp" presStyleCnt="0"/>
      <dgm:spPr/>
    </dgm:pt>
    <dgm:pt modelId="{78DC64BA-7DFA-4261-8B71-4D34DB884330}" type="pres">
      <dgm:prSet presAssocID="{CEC276CB-4C95-4E02-9C7D-DAA34B92FAAE}" presName="linNode" presStyleCnt="0"/>
      <dgm:spPr/>
    </dgm:pt>
    <dgm:pt modelId="{C36E6C9A-81D2-4598-8E5B-293D653589B5}" type="pres">
      <dgm:prSet presAssocID="{CEC276CB-4C95-4E02-9C7D-DAA34B92FAAE}" presName="parentText" presStyleLbl="node1" presStyleIdx="3" presStyleCnt="4">
        <dgm:presLayoutVars>
          <dgm:chMax val="1"/>
          <dgm:bulletEnabled val="1"/>
        </dgm:presLayoutVars>
      </dgm:prSet>
      <dgm:spPr/>
      <dgm:t>
        <a:bodyPr/>
        <a:lstStyle/>
        <a:p>
          <a:endParaRPr lang="en-US"/>
        </a:p>
      </dgm:t>
    </dgm:pt>
    <dgm:pt modelId="{6693A44D-1E1D-4D51-B54C-4A8439419818}" type="pres">
      <dgm:prSet presAssocID="{CEC276CB-4C95-4E02-9C7D-DAA34B92FAAE}" presName="descendantText" presStyleLbl="alignAccFollowNode1" presStyleIdx="3" presStyleCnt="4">
        <dgm:presLayoutVars>
          <dgm:bulletEnabled val="1"/>
        </dgm:presLayoutVars>
      </dgm:prSet>
      <dgm:spPr/>
      <dgm:t>
        <a:bodyPr/>
        <a:lstStyle/>
        <a:p>
          <a:endParaRPr lang="en-US"/>
        </a:p>
      </dgm:t>
    </dgm:pt>
  </dgm:ptLst>
  <dgm:cxnLst>
    <dgm:cxn modelId="{BD8DDB61-10E8-42A2-B91B-DA15E88BA263}" srcId="{A94A7071-629D-4E01-BCD4-280E63D76698}" destId="{0E2CB8E2-BE2C-49E9-B638-74557AE0B23E}" srcOrd="0" destOrd="0" parTransId="{5E9B7033-4559-4791-AFFC-3486331CBE80}" sibTransId="{320AD3B3-C0E6-4C9C-8EED-54598E1CE642}"/>
    <dgm:cxn modelId="{012BE7D7-103F-4040-9A59-A6C508BEDD18}" srcId="{B243F35E-CFE4-4670-B7E0-588414EE8A8D}" destId="{6AC76D72-685D-2644-B862-A388EC262700}" srcOrd="1" destOrd="0" parTransId="{9DEDA6C4-52DE-B74E-BA6C-9735C44594F0}" sibTransId="{85603F4E-8F14-6F4D-BEB5-0E1F3B50434E}"/>
    <dgm:cxn modelId="{DC996DD1-DE6E-2342-B097-38587000F2AA}" srcId="{CEC276CB-4C95-4E02-9C7D-DAA34B92FAAE}" destId="{FB37F165-9573-234F-91D4-FC63ADD67641}" srcOrd="1" destOrd="0" parTransId="{2C215BFE-13FA-C146-BC67-F8ADC65CF27D}" sibTransId="{387B341D-5688-8847-9AFA-D3E15B8DE0B8}"/>
    <dgm:cxn modelId="{046B58D7-2BD7-A442-B169-F523E94E56CF}" type="presOf" srcId="{1E3973DD-AABA-41E7-9167-801C7AFBC677}" destId="{7B65DDBC-52E9-4BEF-9023-04CA58BD0C2F}" srcOrd="0" destOrd="0" presId="urn:microsoft.com/office/officeart/2005/8/layout/vList5"/>
    <dgm:cxn modelId="{94C9D174-6D7F-254F-9DDD-4041D90852A9}" type="presOf" srcId="{3DCCBF16-5E18-485F-8E68-B469458FF739}" destId="{DE175F83-5DFA-4AA9-AAB6-2EAB45446D93}" srcOrd="0" destOrd="0" presId="urn:microsoft.com/office/officeart/2005/8/layout/vList5"/>
    <dgm:cxn modelId="{1B541189-6360-A046-9585-2CEC5A37158C}" type="presOf" srcId="{CEC276CB-4C95-4E02-9C7D-DAA34B92FAAE}" destId="{C36E6C9A-81D2-4598-8E5B-293D653589B5}" srcOrd="0" destOrd="0" presId="urn:microsoft.com/office/officeart/2005/8/layout/vList5"/>
    <dgm:cxn modelId="{4B495610-2BD7-6A42-8152-A47C106826CE}" srcId="{0E2CB8E2-BE2C-49E9-B638-74557AE0B23E}" destId="{89DEAD17-408D-BC41-8D7A-094381B8C085}" srcOrd="1" destOrd="0" parTransId="{BAD64940-40CA-034D-AC1C-0B4A3921B516}" sibTransId="{7D036ED4-1C06-2B42-8F87-EA41C92BDBC5}"/>
    <dgm:cxn modelId="{084267BF-B47A-9142-ADFC-7EB52C2BF4B1}" type="presOf" srcId="{A94A7071-629D-4E01-BCD4-280E63D76698}" destId="{68B583ED-FFA4-4131-9193-B5E14D30945F}" srcOrd="0" destOrd="0" presId="urn:microsoft.com/office/officeart/2005/8/layout/vList5"/>
    <dgm:cxn modelId="{0AE829EC-6A40-4CDE-AE1B-2111E768A1F1}" srcId="{B243F35E-CFE4-4670-B7E0-588414EE8A8D}" destId="{319E0D1D-E1F0-4970-88A7-35820039105C}" srcOrd="0" destOrd="0" parTransId="{28AB0B07-D65C-40AA-A9FB-BAA27D91309F}" sibTransId="{41903BD2-3B0D-4E0A-A306-DBA1C46C0FAF}"/>
    <dgm:cxn modelId="{62589309-C315-FE49-ABAF-67261ACD23CE}" type="presOf" srcId="{6AC76D72-685D-2644-B862-A388EC262700}" destId="{5867E90F-218B-40CB-98BC-0B575AFAC6D3}" srcOrd="0" destOrd="1" presId="urn:microsoft.com/office/officeart/2005/8/layout/vList5"/>
    <dgm:cxn modelId="{34112B12-C301-7840-8151-AD8AEFF17474}" type="presOf" srcId="{FB37F165-9573-234F-91D4-FC63ADD67641}" destId="{6693A44D-1E1D-4D51-B54C-4A8439419818}" srcOrd="0" destOrd="1" presId="urn:microsoft.com/office/officeart/2005/8/layout/vList5"/>
    <dgm:cxn modelId="{C0252DCA-197D-4B4A-A464-1054F743E578}" type="presOf" srcId="{B243F35E-CFE4-4670-B7E0-588414EE8A8D}" destId="{0068D7B6-30D7-4F4C-9640-3E904CDCCA00}" srcOrd="0" destOrd="0" presId="urn:microsoft.com/office/officeart/2005/8/layout/vList5"/>
    <dgm:cxn modelId="{083FF898-7A28-E749-9711-ACC3C80F311B}" type="presOf" srcId="{2770BB5A-D27E-4BAA-8EB0-1564421570FB}" destId="{EE1DD02D-2D5E-417F-83FE-66893FEE8934}" srcOrd="0" destOrd="0" presId="urn:microsoft.com/office/officeart/2005/8/layout/vList5"/>
    <dgm:cxn modelId="{47727AF7-04DE-4BD5-AC97-FA660254E577}" srcId="{A94A7071-629D-4E01-BCD4-280E63D76698}" destId="{B243F35E-CFE4-4670-B7E0-588414EE8A8D}" srcOrd="1" destOrd="0" parTransId="{A143BFB8-EAD4-4978-94BC-C774849DB69A}" sibTransId="{310F5646-BB5F-41F7-8FEB-86508075E7EC}"/>
    <dgm:cxn modelId="{D10C9537-2BD7-494C-8C6C-045C1DA02FC1}" srcId="{A94A7071-629D-4E01-BCD4-280E63D76698}" destId="{2770BB5A-D27E-4BAA-8EB0-1564421570FB}" srcOrd="2" destOrd="0" parTransId="{9130A7AC-B2DA-47CC-AA7C-E72F51FE03EC}" sibTransId="{67DB589C-5C69-48B9-B6D3-34876D17AB23}"/>
    <dgm:cxn modelId="{61762491-C9A5-4F47-8BBF-E00BB696EF11}" srcId="{2770BB5A-D27E-4BAA-8EB0-1564421570FB}" destId="{BD1BA6AF-E256-0F43-B877-D9E8F470EF31}" srcOrd="1" destOrd="0" parTransId="{30CD8CD1-F06E-6D47-A097-5588993FA2E0}" sibTransId="{76CCFF75-D19F-0D4F-821F-FDA945426725}"/>
    <dgm:cxn modelId="{AA511C2F-BD15-984D-A450-25950B0326CC}" type="presOf" srcId="{89DEAD17-408D-BC41-8D7A-094381B8C085}" destId="{DE175F83-5DFA-4AA9-AAB6-2EAB45446D93}" srcOrd="0" destOrd="1" presId="urn:microsoft.com/office/officeart/2005/8/layout/vList5"/>
    <dgm:cxn modelId="{91D72EFB-7FC3-3245-870A-DCE12CA409D7}" type="presOf" srcId="{319E0D1D-E1F0-4970-88A7-35820039105C}" destId="{5867E90F-218B-40CB-98BC-0B575AFAC6D3}" srcOrd="0" destOrd="0" presId="urn:microsoft.com/office/officeart/2005/8/layout/vList5"/>
    <dgm:cxn modelId="{F3072D3E-406C-A547-8110-4DA30C033284}" type="presOf" srcId="{D76F6723-4D87-43A9-B5D4-0056C8DCB4C6}" destId="{6693A44D-1E1D-4D51-B54C-4A8439419818}" srcOrd="0" destOrd="0" presId="urn:microsoft.com/office/officeart/2005/8/layout/vList5"/>
    <dgm:cxn modelId="{DFE78580-B282-46F7-BD16-13B117656C1F}" srcId="{2770BB5A-D27E-4BAA-8EB0-1564421570FB}" destId="{1E3973DD-AABA-41E7-9167-801C7AFBC677}" srcOrd="0" destOrd="0" parTransId="{B872272B-B511-4548-AED6-0D6EB721B7DB}" sibTransId="{AE809462-E5EB-4177-941C-D0F4EFCF09A8}"/>
    <dgm:cxn modelId="{075B09DC-4240-49A4-BBBA-6F343B7892C2}" srcId="{0E2CB8E2-BE2C-49E9-B638-74557AE0B23E}" destId="{3DCCBF16-5E18-485F-8E68-B469458FF739}" srcOrd="0" destOrd="0" parTransId="{D0A0808C-E831-4B10-9C38-A6D888BC1EFB}" sibTransId="{632EF012-5109-4442-ACFC-CA4BE9CA34CF}"/>
    <dgm:cxn modelId="{84936009-F241-4715-95C1-DCFDC4D0963C}" srcId="{A94A7071-629D-4E01-BCD4-280E63D76698}" destId="{CEC276CB-4C95-4E02-9C7D-DAA34B92FAAE}" srcOrd="3" destOrd="0" parTransId="{0CA4E91B-A858-4425-8028-791DFAC4EB7E}" sibTransId="{E38422AD-D11E-4466-A195-F54E895BF2D4}"/>
    <dgm:cxn modelId="{504A4D42-A518-8344-83C7-00AE22BBDF0D}" type="presOf" srcId="{0E2CB8E2-BE2C-49E9-B638-74557AE0B23E}" destId="{99CA16A2-72AC-4681-B65F-EF0B8A03EC76}" srcOrd="0" destOrd="0" presId="urn:microsoft.com/office/officeart/2005/8/layout/vList5"/>
    <dgm:cxn modelId="{E7BBB657-9077-43A1-A393-08AA66A2A52B}" srcId="{CEC276CB-4C95-4E02-9C7D-DAA34B92FAAE}" destId="{D76F6723-4D87-43A9-B5D4-0056C8DCB4C6}" srcOrd="0" destOrd="0" parTransId="{CC333282-61CC-4734-BC6C-AC5D49B8B2F8}" sibTransId="{BA641170-9713-4EB7-8E50-3F7B53BEFFE8}"/>
    <dgm:cxn modelId="{8B1B62D2-8E3C-9048-9B34-8385E1BB45FE}" type="presOf" srcId="{BD1BA6AF-E256-0F43-B877-D9E8F470EF31}" destId="{7B65DDBC-52E9-4BEF-9023-04CA58BD0C2F}" srcOrd="0" destOrd="1" presId="urn:microsoft.com/office/officeart/2005/8/layout/vList5"/>
    <dgm:cxn modelId="{B90DA771-FC79-2A4F-A8D3-09D94DFCDE48}" type="presParOf" srcId="{68B583ED-FFA4-4131-9193-B5E14D30945F}" destId="{F51C40BA-F5AF-4A19-985B-98D8D1B153EC}" srcOrd="0" destOrd="0" presId="urn:microsoft.com/office/officeart/2005/8/layout/vList5"/>
    <dgm:cxn modelId="{6D7758B6-F38C-654E-8865-1C4FA466D41C}" type="presParOf" srcId="{F51C40BA-F5AF-4A19-985B-98D8D1B153EC}" destId="{99CA16A2-72AC-4681-B65F-EF0B8A03EC76}" srcOrd="0" destOrd="0" presId="urn:microsoft.com/office/officeart/2005/8/layout/vList5"/>
    <dgm:cxn modelId="{FEDCDA5F-EC26-B747-835D-F91D0F818B36}" type="presParOf" srcId="{F51C40BA-F5AF-4A19-985B-98D8D1B153EC}" destId="{DE175F83-5DFA-4AA9-AAB6-2EAB45446D93}" srcOrd="1" destOrd="0" presId="urn:microsoft.com/office/officeart/2005/8/layout/vList5"/>
    <dgm:cxn modelId="{EDA74736-2985-6F45-B926-EB77A37C6056}" type="presParOf" srcId="{68B583ED-FFA4-4131-9193-B5E14D30945F}" destId="{88B6D273-7242-42C2-98DB-C1D9D4922DA2}" srcOrd="1" destOrd="0" presId="urn:microsoft.com/office/officeart/2005/8/layout/vList5"/>
    <dgm:cxn modelId="{B61E27FB-6F04-8E42-A029-989FF89E4334}" type="presParOf" srcId="{68B583ED-FFA4-4131-9193-B5E14D30945F}" destId="{51ED7382-6963-42D2-B581-2372837DB8ED}" srcOrd="2" destOrd="0" presId="urn:microsoft.com/office/officeart/2005/8/layout/vList5"/>
    <dgm:cxn modelId="{D1E930A6-4F1F-1C49-BD79-DFC70ED8684A}" type="presParOf" srcId="{51ED7382-6963-42D2-B581-2372837DB8ED}" destId="{0068D7B6-30D7-4F4C-9640-3E904CDCCA00}" srcOrd="0" destOrd="0" presId="urn:microsoft.com/office/officeart/2005/8/layout/vList5"/>
    <dgm:cxn modelId="{DFDE644C-1AF3-B246-89B0-99841D54A660}" type="presParOf" srcId="{51ED7382-6963-42D2-B581-2372837DB8ED}" destId="{5867E90F-218B-40CB-98BC-0B575AFAC6D3}" srcOrd="1" destOrd="0" presId="urn:microsoft.com/office/officeart/2005/8/layout/vList5"/>
    <dgm:cxn modelId="{71FBEA4F-5A08-9644-A45C-E600986A9131}" type="presParOf" srcId="{68B583ED-FFA4-4131-9193-B5E14D30945F}" destId="{ECC5C5AA-17BF-4DB0-91BA-8F55D9CAAE2B}" srcOrd="3" destOrd="0" presId="urn:microsoft.com/office/officeart/2005/8/layout/vList5"/>
    <dgm:cxn modelId="{43C402BB-CCC1-D843-A3FB-612AB9AA461E}" type="presParOf" srcId="{68B583ED-FFA4-4131-9193-B5E14D30945F}" destId="{75983B9B-8E7A-4A3E-942A-5E47FD2318D5}" srcOrd="4" destOrd="0" presId="urn:microsoft.com/office/officeart/2005/8/layout/vList5"/>
    <dgm:cxn modelId="{ACC7C21C-7A72-8542-9AB5-E2023794EAB1}" type="presParOf" srcId="{75983B9B-8E7A-4A3E-942A-5E47FD2318D5}" destId="{EE1DD02D-2D5E-417F-83FE-66893FEE8934}" srcOrd="0" destOrd="0" presId="urn:microsoft.com/office/officeart/2005/8/layout/vList5"/>
    <dgm:cxn modelId="{FF909046-AF9A-E942-A8C6-9B90A85050C4}" type="presParOf" srcId="{75983B9B-8E7A-4A3E-942A-5E47FD2318D5}" destId="{7B65DDBC-52E9-4BEF-9023-04CA58BD0C2F}" srcOrd="1" destOrd="0" presId="urn:microsoft.com/office/officeart/2005/8/layout/vList5"/>
    <dgm:cxn modelId="{6360CA16-F335-4C4A-B131-00D625A69B65}" type="presParOf" srcId="{68B583ED-FFA4-4131-9193-B5E14D30945F}" destId="{76CE027B-BB46-4577-837A-DD409796BA49}" srcOrd="5" destOrd="0" presId="urn:microsoft.com/office/officeart/2005/8/layout/vList5"/>
    <dgm:cxn modelId="{5AB3A786-4368-5B40-8A82-53C69DEF0D42}" type="presParOf" srcId="{68B583ED-FFA4-4131-9193-B5E14D30945F}" destId="{78DC64BA-7DFA-4261-8B71-4D34DB884330}" srcOrd="6" destOrd="0" presId="urn:microsoft.com/office/officeart/2005/8/layout/vList5"/>
    <dgm:cxn modelId="{67527DAB-05FA-3144-9BDC-D8B83B2F5B1F}" type="presParOf" srcId="{78DC64BA-7DFA-4261-8B71-4D34DB884330}" destId="{C36E6C9A-81D2-4598-8E5B-293D653589B5}" srcOrd="0" destOrd="0" presId="urn:microsoft.com/office/officeart/2005/8/layout/vList5"/>
    <dgm:cxn modelId="{115F5779-6EDF-DA43-BAAD-4D9DE45B4833}" type="presParOf" srcId="{78DC64BA-7DFA-4261-8B71-4D34DB884330}" destId="{6693A44D-1E1D-4D51-B54C-4A84394198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A61C3D-A763-4465-87E5-4079575C48F1}" type="doc">
      <dgm:prSet loTypeId="urn:microsoft.com/office/officeart/2005/8/layout/arrow3" loCatId="relationship" qsTypeId="urn:microsoft.com/office/officeart/2005/8/quickstyle/simple5" qsCatId="simple" csTypeId="urn:microsoft.com/office/officeart/2005/8/colors/colorful3" csCatId="colorful" phldr="1"/>
      <dgm:spPr/>
      <dgm:t>
        <a:bodyPr/>
        <a:lstStyle/>
        <a:p>
          <a:endParaRPr lang="en-US"/>
        </a:p>
      </dgm:t>
    </dgm:pt>
    <dgm:pt modelId="{CF7D7F97-3E02-4092-B443-995C3DF9B448}">
      <dgm:prSet phldrT="[Text]"/>
      <dgm:spPr/>
      <dgm:t>
        <a:bodyPr/>
        <a:lstStyle/>
        <a:p>
          <a:r>
            <a:rPr lang="en-US" dirty="0" smtClean="0"/>
            <a:t>Centripetal Forces</a:t>
          </a:r>
          <a:endParaRPr lang="en-US" dirty="0"/>
        </a:p>
      </dgm:t>
    </dgm:pt>
    <dgm:pt modelId="{B58E6899-4D2B-4C13-9431-A44FF969BD26}" type="parTrans" cxnId="{FAA23384-DDC7-4EFC-944D-2A618455E068}">
      <dgm:prSet/>
      <dgm:spPr/>
      <dgm:t>
        <a:bodyPr/>
        <a:lstStyle/>
        <a:p>
          <a:endParaRPr lang="en-US"/>
        </a:p>
      </dgm:t>
    </dgm:pt>
    <dgm:pt modelId="{3DA9DEE5-1DF8-4FF8-B15B-1AEB673D6A81}" type="sibTrans" cxnId="{FAA23384-DDC7-4EFC-944D-2A618455E068}">
      <dgm:prSet/>
      <dgm:spPr/>
      <dgm:t>
        <a:bodyPr/>
        <a:lstStyle/>
        <a:p>
          <a:endParaRPr lang="en-US"/>
        </a:p>
      </dgm:t>
    </dgm:pt>
    <dgm:pt modelId="{C672C596-394D-421E-BAB6-A88EBB927253}">
      <dgm:prSet phldrT="[Text]"/>
      <dgm:spPr/>
      <dgm:t>
        <a:bodyPr/>
        <a:lstStyle/>
        <a:p>
          <a:r>
            <a:rPr lang="en-US" dirty="0" smtClean="0"/>
            <a:t>Centrifugal Forces</a:t>
          </a:r>
          <a:endParaRPr lang="en-US" dirty="0"/>
        </a:p>
      </dgm:t>
    </dgm:pt>
    <dgm:pt modelId="{E42EF75A-805B-44FE-BC85-1B3D7A726EB8}" type="parTrans" cxnId="{5FE95824-14CE-4E71-B195-40A6DCA3BC99}">
      <dgm:prSet/>
      <dgm:spPr/>
      <dgm:t>
        <a:bodyPr/>
        <a:lstStyle/>
        <a:p>
          <a:endParaRPr lang="en-US"/>
        </a:p>
      </dgm:t>
    </dgm:pt>
    <dgm:pt modelId="{62A57FED-6584-4DE1-B288-7758772E34E5}" type="sibTrans" cxnId="{5FE95824-14CE-4E71-B195-40A6DCA3BC99}">
      <dgm:prSet/>
      <dgm:spPr/>
      <dgm:t>
        <a:bodyPr/>
        <a:lstStyle/>
        <a:p>
          <a:endParaRPr lang="en-US"/>
        </a:p>
      </dgm:t>
    </dgm:pt>
    <dgm:pt modelId="{D0FF47B8-A9B0-4978-B006-137836B53AC0}">
      <dgm:prSet phldrT="[Text]"/>
      <dgm:spPr/>
      <dgm:t>
        <a:bodyPr/>
        <a:lstStyle/>
        <a:p>
          <a:r>
            <a:rPr lang="en-US" dirty="0" smtClean="0"/>
            <a:t>Forces that unify states.</a:t>
          </a:r>
          <a:endParaRPr lang="en-US" dirty="0"/>
        </a:p>
      </dgm:t>
    </dgm:pt>
    <dgm:pt modelId="{5B36C9F4-9730-4369-8909-07277F71AEDD}" type="parTrans" cxnId="{8FC004A4-7851-4F24-B1DA-E91BEB884F05}">
      <dgm:prSet/>
      <dgm:spPr/>
      <dgm:t>
        <a:bodyPr/>
        <a:lstStyle/>
        <a:p>
          <a:endParaRPr lang="en-US"/>
        </a:p>
      </dgm:t>
    </dgm:pt>
    <dgm:pt modelId="{BB3F30DD-FA26-4C53-B589-B75A560C033A}" type="sibTrans" cxnId="{8FC004A4-7851-4F24-B1DA-E91BEB884F05}">
      <dgm:prSet/>
      <dgm:spPr/>
      <dgm:t>
        <a:bodyPr/>
        <a:lstStyle/>
        <a:p>
          <a:endParaRPr lang="en-US"/>
        </a:p>
      </dgm:t>
    </dgm:pt>
    <dgm:pt modelId="{47619F95-ADC8-4834-B2A6-D2A37823A95C}">
      <dgm:prSet phldrT="[Text]"/>
      <dgm:spPr/>
      <dgm:t>
        <a:bodyPr/>
        <a:lstStyle/>
        <a:p>
          <a:r>
            <a:rPr lang="en-US" dirty="0" smtClean="0"/>
            <a:t>Forces that fragment states.</a:t>
          </a:r>
          <a:endParaRPr lang="en-US" dirty="0"/>
        </a:p>
      </dgm:t>
    </dgm:pt>
    <dgm:pt modelId="{5E56A09B-B9FE-4994-8B81-4A5FC0343B4D}" type="parTrans" cxnId="{1538357A-1EAE-49DF-B7E0-7A47DD4BAAFF}">
      <dgm:prSet/>
      <dgm:spPr/>
      <dgm:t>
        <a:bodyPr/>
        <a:lstStyle/>
        <a:p>
          <a:endParaRPr lang="en-US"/>
        </a:p>
      </dgm:t>
    </dgm:pt>
    <dgm:pt modelId="{6C4E2902-F726-4CEB-B64C-DFFE5EE65328}" type="sibTrans" cxnId="{1538357A-1EAE-49DF-B7E0-7A47DD4BAAFF}">
      <dgm:prSet/>
      <dgm:spPr/>
      <dgm:t>
        <a:bodyPr/>
        <a:lstStyle/>
        <a:p>
          <a:endParaRPr lang="en-US"/>
        </a:p>
      </dgm:t>
    </dgm:pt>
    <dgm:pt modelId="{43B40B8D-456B-4284-A6D9-00B7417DB7D8}" type="pres">
      <dgm:prSet presAssocID="{73A61C3D-A763-4465-87E5-4079575C48F1}" presName="compositeShape" presStyleCnt="0">
        <dgm:presLayoutVars>
          <dgm:chMax val="2"/>
          <dgm:dir/>
          <dgm:resizeHandles val="exact"/>
        </dgm:presLayoutVars>
      </dgm:prSet>
      <dgm:spPr/>
      <dgm:t>
        <a:bodyPr/>
        <a:lstStyle/>
        <a:p>
          <a:endParaRPr lang="en-US"/>
        </a:p>
      </dgm:t>
    </dgm:pt>
    <dgm:pt modelId="{3239AF9F-E865-40D2-930E-BD1AFF380ABE}" type="pres">
      <dgm:prSet presAssocID="{73A61C3D-A763-4465-87E5-4079575C48F1}" presName="divider" presStyleLbl="fgShp" presStyleIdx="0" presStyleCnt="1"/>
      <dgm:spPr/>
    </dgm:pt>
    <dgm:pt modelId="{E845AE55-8B87-4DDC-B262-FF007D506DF7}" type="pres">
      <dgm:prSet presAssocID="{CF7D7F97-3E02-4092-B443-995C3DF9B448}" presName="downArrow" presStyleLbl="node1" presStyleIdx="0" presStyleCnt="2"/>
      <dgm:spPr/>
    </dgm:pt>
    <dgm:pt modelId="{CE1E7385-5874-49FC-AA52-FCF8F10D398F}" type="pres">
      <dgm:prSet presAssocID="{CF7D7F97-3E02-4092-B443-995C3DF9B448}" presName="downArrowText" presStyleLbl="revTx" presStyleIdx="0" presStyleCnt="2">
        <dgm:presLayoutVars>
          <dgm:bulletEnabled val="1"/>
        </dgm:presLayoutVars>
      </dgm:prSet>
      <dgm:spPr/>
      <dgm:t>
        <a:bodyPr/>
        <a:lstStyle/>
        <a:p>
          <a:endParaRPr lang="en-US"/>
        </a:p>
      </dgm:t>
    </dgm:pt>
    <dgm:pt modelId="{464D94D8-DE08-41A4-B99C-C382A950CD4B}" type="pres">
      <dgm:prSet presAssocID="{C672C596-394D-421E-BAB6-A88EBB927253}" presName="upArrow" presStyleLbl="node1" presStyleIdx="1" presStyleCnt="2"/>
      <dgm:spPr/>
    </dgm:pt>
    <dgm:pt modelId="{AB4008B9-0025-40B0-9DC5-73947CDB6EB4}" type="pres">
      <dgm:prSet presAssocID="{C672C596-394D-421E-BAB6-A88EBB927253}" presName="upArrowText" presStyleLbl="revTx" presStyleIdx="1" presStyleCnt="2">
        <dgm:presLayoutVars>
          <dgm:bulletEnabled val="1"/>
        </dgm:presLayoutVars>
      </dgm:prSet>
      <dgm:spPr/>
      <dgm:t>
        <a:bodyPr/>
        <a:lstStyle/>
        <a:p>
          <a:endParaRPr lang="en-US"/>
        </a:p>
      </dgm:t>
    </dgm:pt>
  </dgm:ptLst>
  <dgm:cxnLst>
    <dgm:cxn modelId="{9E572C12-9CDD-3048-9240-5634465C017D}" type="presOf" srcId="{47619F95-ADC8-4834-B2A6-D2A37823A95C}" destId="{AB4008B9-0025-40B0-9DC5-73947CDB6EB4}" srcOrd="0" destOrd="1" presId="urn:microsoft.com/office/officeart/2005/8/layout/arrow3"/>
    <dgm:cxn modelId="{2B3A5623-2A71-E94D-90C6-B9FDF6753FE3}" type="presOf" srcId="{73A61C3D-A763-4465-87E5-4079575C48F1}" destId="{43B40B8D-456B-4284-A6D9-00B7417DB7D8}" srcOrd="0" destOrd="0" presId="urn:microsoft.com/office/officeart/2005/8/layout/arrow3"/>
    <dgm:cxn modelId="{4ECA4D46-57D6-0A43-8E58-00A5776959CE}" type="presOf" srcId="{CF7D7F97-3E02-4092-B443-995C3DF9B448}" destId="{CE1E7385-5874-49FC-AA52-FCF8F10D398F}" srcOrd="0" destOrd="0" presId="urn:microsoft.com/office/officeart/2005/8/layout/arrow3"/>
    <dgm:cxn modelId="{8FC004A4-7851-4F24-B1DA-E91BEB884F05}" srcId="{CF7D7F97-3E02-4092-B443-995C3DF9B448}" destId="{D0FF47B8-A9B0-4978-B006-137836B53AC0}" srcOrd="0" destOrd="0" parTransId="{5B36C9F4-9730-4369-8909-07277F71AEDD}" sibTransId="{BB3F30DD-FA26-4C53-B589-B75A560C033A}"/>
    <dgm:cxn modelId="{6520B4CB-4939-C14D-8565-922F17AE915D}" type="presOf" srcId="{C672C596-394D-421E-BAB6-A88EBB927253}" destId="{AB4008B9-0025-40B0-9DC5-73947CDB6EB4}" srcOrd="0" destOrd="0" presId="urn:microsoft.com/office/officeart/2005/8/layout/arrow3"/>
    <dgm:cxn modelId="{5FE95824-14CE-4E71-B195-40A6DCA3BC99}" srcId="{73A61C3D-A763-4465-87E5-4079575C48F1}" destId="{C672C596-394D-421E-BAB6-A88EBB927253}" srcOrd="1" destOrd="0" parTransId="{E42EF75A-805B-44FE-BC85-1B3D7A726EB8}" sibTransId="{62A57FED-6584-4DE1-B288-7758772E34E5}"/>
    <dgm:cxn modelId="{4F4D9668-9A97-D342-A75E-AAD816BB4E53}" type="presOf" srcId="{D0FF47B8-A9B0-4978-B006-137836B53AC0}" destId="{CE1E7385-5874-49FC-AA52-FCF8F10D398F}" srcOrd="0" destOrd="1" presId="urn:microsoft.com/office/officeart/2005/8/layout/arrow3"/>
    <dgm:cxn modelId="{1538357A-1EAE-49DF-B7E0-7A47DD4BAAFF}" srcId="{C672C596-394D-421E-BAB6-A88EBB927253}" destId="{47619F95-ADC8-4834-B2A6-D2A37823A95C}" srcOrd="0" destOrd="0" parTransId="{5E56A09B-B9FE-4994-8B81-4A5FC0343B4D}" sibTransId="{6C4E2902-F726-4CEB-B64C-DFFE5EE65328}"/>
    <dgm:cxn modelId="{FAA23384-DDC7-4EFC-944D-2A618455E068}" srcId="{73A61C3D-A763-4465-87E5-4079575C48F1}" destId="{CF7D7F97-3E02-4092-B443-995C3DF9B448}" srcOrd="0" destOrd="0" parTransId="{B58E6899-4D2B-4C13-9431-A44FF969BD26}" sibTransId="{3DA9DEE5-1DF8-4FF8-B15B-1AEB673D6A81}"/>
    <dgm:cxn modelId="{8AFEC981-16AF-FB40-8FBA-087FB08DA589}" type="presParOf" srcId="{43B40B8D-456B-4284-A6D9-00B7417DB7D8}" destId="{3239AF9F-E865-40D2-930E-BD1AFF380ABE}" srcOrd="0" destOrd="0" presId="urn:microsoft.com/office/officeart/2005/8/layout/arrow3"/>
    <dgm:cxn modelId="{544A38A7-93A6-3145-B80E-6D382B151AB5}" type="presParOf" srcId="{43B40B8D-456B-4284-A6D9-00B7417DB7D8}" destId="{E845AE55-8B87-4DDC-B262-FF007D506DF7}" srcOrd="1" destOrd="0" presId="urn:microsoft.com/office/officeart/2005/8/layout/arrow3"/>
    <dgm:cxn modelId="{E503E292-1F02-E246-99C1-5E418897BA19}" type="presParOf" srcId="{43B40B8D-456B-4284-A6D9-00B7417DB7D8}" destId="{CE1E7385-5874-49FC-AA52-FCF8F10D398F}" srcOrd="2" destOrd="0" presId="urn:microsoft.com/office/officeart/2005/8/layout/arrow3"/>
    <dgm:cxn modelId="{67DBE8DA-1311-674F-9886-A0578F8921D9}" type="presParOf" srcId="{43B40B8D-456B-4284-A6D9-00B7417DB7D8}" destId="{464D94D8-DE08-41A4-B99C-C382A950CD4B}" srcOrd="3" destOrd="0" presId="urn:microsoft.com/office/officeart/2005/8/layout/arrow3"/>
    <dgm:cxn modelId="{57579EAB-7F9F-154E-ABEF-65BC3BF45D52}" type="presParOf" srcId="{43B40B8D-456B-4284-A6D9-00B7417DB7D8}" destId="{AB4008B9-0025-40B0-9DC5-73947CDB6EB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625C5-4BC3-440A-894B-AB81FCAE1835}">
      <dsp:nvSpPr>
        <dsp:cNvPr id="0" name=""/>
        <dsp:cNvSpPr/>
      </dsp:nvSpPr>
      <dsp:spPr>
        <a:xfrm rot="16200000">
          <a:off x="533399" y="-533399"/>
          <a:ext cx="2628900" cy="36957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Effective Government and Economy</a:t>
          </a:r>
          <a:endParaRPr lang="en-US" sz="3500" kern="1200" dirty="0"/>
        </a:p>
      </dsp:txBody>
      <dsp:txXfrm rot="5400000">
        <a:off x="0" y="0"/>
        <a:ext cx="3695700" cy="1971675"/>
      </dsp:txXfrm>
    </dsp:sp>
    <dsp:sp modelId="{62982D70-9BC2-404D-AA51-3C4417ED398B}">
      <dsp:nvSpPr>
        <dsp:cNvPr id="0" name=""/>
        <dsp:cNvSpPr/>
      </dsp:nvSpPr>
      <dsp:spPr>
        <a:xfrm>
          <a:off x="3695700" y="0"/>
          <a:ext cx="3695700" cy="2628900"/>
        </a:xfrm>
        <a:prstGeom prst="round1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Permanent Population</a:t>
          </a:r>
          <a:endParaRPr lang="en-US" sz="3500" kern="1200" dirty="0"/>
        </a:p>
      </dsp:txBody>
      <dsp:txXfrm>
        <a:off x="3695700" y="0"/>
        <a:ext cx="3695700" cy="1971675"/>
      </dsp:txXfrm>
    </dsp:sp>
    <dsp:sp modelId="{979CE0C3-88F8-4687-ADF8-6767228D0AAA}">
      <dsp:nvSpPr>
        <dsp:cNvPr id="0" name=""/>
        <dsp:cNvSpPr/>
      </dsp:nvSpPr>
      <dsp:spPr>
        <a:xfrm rot="10800000">
          <a:off x="0" y="2628900"/>
          <a:ext cx="3695700" cy="2628900"/>
        </a:xfrm>
        <a:prstGeom prst="round1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Sovereignty</a:t>
          </a:r>
          <a:endParaRPr lang="en-US" sz="3500" kern="1200" dirty="0"/>
        </a:p>
      </dsp:txBody>
      <dsp:txXfrm rot="10800000">
        <a:off x="0" y="3286125"/>
        <a:ext cx="3695700" cy="1971675"/>
      </dsp:txXfrm>
    </dsp:sp>
    <dsp:sp modelId="{E127A8EB-9E99-4D23-B4A6-FAC7C8E740C4}">
      <dsp:nvSpPr>
        <dsp:cNvPr id="0" name=""/>
        <dsp:cNvSpPr/>
      </dsp:nvSpPr>
      <dsp:spPr>
        <a:xfrm rot="5400000">
          <a:off x="4229100" y="2095500"/>
          <a:ext cx="2628900" cy="3695700"/>
        </a:xfrm>
        <a:prstGeom prst="round1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Recognized by other States</a:t>
          </a:r>
          <a:endParaRPr lang="en-US" sz="3500" kern="1200" dirty="0"/>
        </a:p>
      </dsp:txBody>
      <dsp:txXfrm rot="-5400000">
        <a:off x="3695700" y="3286124"/>
        <a:ext cx="3695700" cy="1971675"/>
      </dsp:txXfrm>
    </dsp:sp>
    <dsp:sp modelId="{BBE5950F-32D1-4A92-9A83-AF83E8207968}">
      <dsp:nvSpPr>
        <dsp:cNvPr id="0" name=""/>
        <dsp:cNvSpPr/>
      </dsp:nvSpPr>
      <dsp:spPr>
        <a:xfrm>
          <a:off x="2586990" y="1971675"/>
          <a:ext cx="2217420" cy="1314450"/>
        </a:xfrm>
        <a:prstGeom prst="roundRect">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State</a:t>
          </a:r>
          <a:endParaRPr lang="en-US" sz="3500" kern="1200" dirty="0"/>
        </a:p>
      </dsp:txBody>
      <dsp:txXfrm>
        <a:off x="2651156" y="2035841"/>
        <a:ext cx="2089088" cy="11861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CEC92-106A-4A76-A260-3E314461E7A8}">
      <dsp:nvSpPr>
        <dsp:cNvPr id="0" name=""/>
        <dsp:cNvSpPr/>
      </dsp:nvSpPr>
      <dsp:spPr>
        <a:xfrm>
          <a:off x="3165650" y="2212390"/>
          <a:ext cx="2812044" cy="2432532"/>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Centripetal Forces</a:t>
          </a:r>
          <a:endParaRPr lang="en-US" sz="1800" kern="1200" dirty="0"/>
        </a:p>
      </dsp:txBody>
      <dsp:txXfrm>
        <a:off x="3631645" y="2615495"/>
        <a:ext cx="1880054" cy="1626322"/>
      </dsp:txXfrm>
    </dsp:sp>
    <dsp:sp modelId="{F8B328AE-2E19-464E-A4B5-C1D35B6DB22D}">
      <dsp:nvSpPr>
        <dsp:cNvPr id="0" name=""/>
        <dsp:cNvSpPr/>
      </dsp:nvSpPr>
      <dsp:spPr>
        <a:xfrm>
          <a:off x="4926530" y="1048588"/>
          <a:ext cx="1060976" cy="91417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495FEE-5622-460C-84FF-C71BDB2FE856}">
      <dsp:nvSpPr>
        <dsp:cNvPr id="0" name=""/>
        <dsp:cNvSpPr/>
      </dsp:nvSpPr>
      <dsp:spPr>
        <a:xfrm>
          <a:off x="3424680" y="0"/>
          <a:ext cx="2304450" cy="1993620"/>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Nationalism</a:t>
          </a:r>
          <a:endParaRPr lang="en-US" sz="1800" kern="1200" dirty="0"/>
        </a:p>
      </dsp:txBody>
      <dsp:txXfrm>
        <a:off x="3806577" y="330385"/>
        <a:ext cx="1540656" cy="1332850"/>
      </dsp:txXfrm>
    </dsp:sp>
    <dsp:sp modelId="{017EE560-FADC-4D5F-979F-2A59B5ACA5B8}">
      <dsp:nvSpPr>
        <dsp:cNvPr id="0" name=""/>
        <dsp:cNvSpPr/>
      </dsp:nvSpPr>
      <dsp:spPr>
        <a:xfrm>
          <a:off x="6164772" y="2757601"/>
          <a:ext cx="1060976" cy="91417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BDE1F41-EF2A-4883-B5CD-5D378492945D}">
      <dsp:nvSpPr>
        <dsp:cNvPr id="0" name=""/>
        <dsp:cNvSpPr/>
      </dsp:nvSpPr>
      <dsp:spPr>
        <a:xfrm>
          <a:off x="5538129" y="1226210"/>
          <a:ext cx="2304450" cy="1993620"/>
        </a:xfrm>
        <a:prstGeom prst="hexagon">
          <a:avLst>
            <a:gd name="adj" fmla="val 28570"/>
            <a:gd name="vf" fmla="val 11547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Flags, Symbols, Holidays</a:t>
          </a:r>
          <a:endParaRPr lang="en-US" sz="1800" kern="1200" dirty="0"/>
        </a:p>
      </dsp:txBody>
      <dsp:txXfrm>
        <a:off x="5920026" y="1556595"/>
        <a:ext cx="1540656" cy="1332850"/>
      </dsp:txXfrm>
    </dsp:sp>
    <dsp:sp modelId="{29C3CE3A-E5E9-4ED9-99D9-922EFC08B340}">
      <dsp:nvSpPr>
        <dsp:cNvPr id="0" name=""/>
        <dsp:cNvSpPr/>
      </dsp:nvSpPr>
      <dsp:spPr>
        <a:xfrm>
          <a:off x="5304609" y="4686757"/>
          <a:ext cx="1060976" cy="91417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CC1773-37DA-4264-8DC5-34C566CAF52B}">
      <dsp:nvSpPr>
        <dsp:cNvPr id="0" name=""/>
        <dsp:cNvSpPr/>
      </dsp:nvSpPr>
      <dsp:spPr>
        <a:xfrm>
          <a:off x="5538129" y="3636797"/>
          <a:ext cx="2304450" cy="1993620"/>
        </a:xfrm>
        <a:prstGeom prst="hexagon">
          <a:avLst>
            <a:gd name="adj" fmla="val 28570"/>
            <a:gd name="vf" fmla="val 11547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Schools and Education</a:t>
          </a:r>
          <a:endParaRPr lang="en-US" sz="1800" kern="1200" dirty="0"/>
        </a:p>
      </dsp:txBody>
      <dsp:txXfrm>
        <a:off x="5920026" y="3967182"/>
        <a:ext cx="1540656" cy="1332850"/>
      </dsp:txXfrm>
    </dsp:sp>
    <dsp:sp modelId="{BF6C9B21-25D2-4614-A936-47E1D3A9AE6B}">
      <dsp:nvSpPr>
        <dsp:cNvPr id="0" name=""/>
        <dsp:cNvSpPr/>
      </dsp:nvSpPr>
      <dsp:spPr>
        <a:xfrm>
          <a:off x="3170883" y="4887010"/>
          <a:ext cx="1060976" cy="91417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6684B2-A14D-420F-B454-AEF3D3AA9F66}">
      <dsp:nvSpPr>
        <dsp:cNvPr id="0" name=""/>
        <dsp:cNvSpPr/>
      </dsp:nvSpPr>
      <dsp:spPr>
        <a:xfrm>
          <a:off x="3424680" y="4864379"/>
          <a:ext cx="2304450" cy="1993620"/>
        </a:xfrm>
        <a:prstGeom prst="hexagon">
          <a:avLst>
            <a:gd name="adj" fmla="val 28570"/>
            <a:gd name="vf" fmla="val 11547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Church and Religion</a:t>
          </a:r>
          <a:endParaRPr lang="en-US" sz="1800" kern="1200" dirty="0"/>
        </a:p>
      </dsp:txBody>
      <dsp:txXfrm>
        <a:off x="3806577" y="5194764"/>
        <a:ext cx="1540656" cy="1332850"/>
      </dsp:txXfrm>
    </dsp:sp>
    <dsp:sp modelId="{F067EA89-91B3-4604-B020-476D362A22BD}">
      <dsp:nvSpPr>
        <dsp:cNvPr id="0" name=""/>
        <dsp:cNvSpPr/>
      </dsp:nvSpPr>
      <dsp:spPr>
        <a:xfrm>
          <a:off x="1912364" y="3178682"/>
          <a:ext cx="1060976" cy="914171"/>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9AA686-1137-470A-B140-BF006BDA84E4}">
      <dsp:nvSpPr>
        <dsp:cNvPr id="0" name=""/>
        <dsp:cNvSpPr/>
      </dsp:nvSpPr>
      <dsp:spPr>
        <a:xfrm>
          <a:off x="1301419" y="3638168"/>
          <a:ext cx="2304450" cy="1993620"/>
        </a:xfrm>
        <a:prstGeom prst="hexagon">
          <a:avLst>
            <a:gd name="adj" fmla="val 28570"/>
            <a:gd name="vf" fmla="val 11547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Transportation</a:t>
          </a:r>
          <a:endParaRPr lang="en-US" sz="1800" kern="1200" dirty="0"/>
        </a:p>
      </dsp:txBody>
      <dsp:txXfrm>
        <a:off x="1683316" y="3968553"/>
        <a:ext cx="1540656" cy="1332850"/>
      </dsp:txXfrm>
    </dsp:sp>
    <dsp:sp modelId="{EE5B9984-1095-4277-A4D5-AAF3DCC66758}">
      <dsp:nvSpPr>
        <dsp:cNvPr id="0" name=""/>
        <dsp:cNvSpPr/>
      </dsp:nvSpPr>
      <dsp:spPr>
        <a:xfrm>
          <a:off x="1301419" y="1223467"/>
          <a:ext cx="2304450" cy="1993620"/>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Communication </a:t>
          </a:r>
          <a:endParaRPr lang="en-US" sz="1800" kern="1200" dirty="0"/>
        </a:p>
      </dsp:txBody>
      <dsp:txXfrm>
        <a:off x="1683316" y="1553852"/>
        <a:ext cx="1540656" cy="1332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FD5A-B4F1-4777-BE3F-94AD189278E0}">
      <dsp:nvSpPr>
        <dsp:cNvPr id="0" name=""/>
        <dsp:cNvSpPr/>
      </dsp:nvSpPr>
      <dsp:spPr>
        <a:xfrm>
          <a:off x="3165650" y="2212390"/>
          <a:ext cx="2812044" cy="2432532"/>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Centrifugal Forces</a:t>
          </a:r>
          <a:endParaRPr lang="en-US" sz="2200" kern="1200" dirty="0"/>
        </a:p>
      </dsp:txBody>
      <dsp:txXfrm>
        <a:off x="3631645" y="2615495"/>
        <a:ext cx="1880054" cy="1626322"/>
      </dsp:txXfrm>
    </dsp:sp>
    <dsp:sp modelId="{D5FDB467-3AAB-4C68-85B5-077EE9E423BF}">
      <dsp:nvSpPr>
        <dsp:cNvPr id="0" name=""/>
        <dsp:cNvSpPr/>
      </dsp:nvSpPr>
      <dsp:spPr>
        <a:xfrm>
          <a:off x="4926530" y="1048588"/>
          <a:ext cx="1060976" cy="914171"/>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B2DC1A-0C2A-4D9A-B020-2ECC8B06C7DE}">
      <dsp:nvSpPr>
        <dsp:cNvPr id="0" name=""/>
        <dsp:cNvSpPr/>
      </dsp:nvSpPr>
      <dsp:spPr>
        <a:xfrm>
          <a:off x="3424680" y="0"/>
          <a:ext cx="2304450" cy="1993620"/>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Opposing Institutions</a:t>
          </a:r>
          <a:endParaRPr lang="en-US" sz="2200" kern="1200" dirty="0"/>
        </a:p>
      </dsp:txBody>
      <dsp:txXfrm>
        <a:off x="3806577" y="330385"/>
        <a:ext cx="1540656" cy="1332850"/>
      </dsp:txXfrm>
    </dsp:sp>
    <dsp:sp modelId="{15DFECFD-0DA3-4226-B691-CFF0F53CFD75}">
      <dsp:nvSpPr>
        <dsp:cNvPr id="0" name=""/>
        <dsp:cNvSpPr/>
      </dsp:nvSpPr>
      <dsp:spPr>
        <a:xfrm>
          <a:off x="6164772" y="2757601"/>
          <a:ext cx="1060976" cy="914171"/>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B51F90-51C9-4BB3-9B56-78FD86BAD716}">
      <dsp:nvSpPr>
        <dsp:cNvPr id="0" name=""/>
        <dsp:cNvSpPr/>
      </dsp:nvSpPr>
      <dsp:spPr>
        <a:xfrm>
          <a:off x="5538129" y="1226210"/>
          <a:ext cx="2304450" cy="1993620"/>
        </a:xfrm>
        <a:prstGeom prst="hexagon">
          <a:avLst>
            <a:gd name="adj" fmla="val 28570"/>
            <a:gd name="vf" fmla="val 11547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Oppositional Nationalism</a:t>
          </a:r>
          <a:endParaRPr lang="en-US" sz="2200" kern="1200" dirty="0"/>
        </a:p>
      </dsp:txBody>
      <dsp:txXfrm>
        <a:off x="5920026" y="1556595"/>
        <a:ext cx="1540656" cy="1332850"/>
      </dsp:txXfrm>
    </dsp:sp>
    <dsp:sp modelId="{4527CF7E-C615-42A6-9774-4C6615BD6D0F}">
      <dsp:nvSpPr>
        <dsp:cNvPr id="0" name=""/>
        <dsp:cNvSpPr/>
      </dsp:nvSpPr>
      <dsp:spPr>
        <a:xfrm>
          <a:off x="5304609" y="4686757"/>
          <a:ext cx="1060976" cy="914171"/>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E55D57-D702-4A87-A46F-115147226853}">
      <dsp:nvSpPr>
        <dsp:cNvPr id="0" name=""/>
        <dsp:cNvSpPr/>
      </dsp:nvSpPr>
      <dsp:spPr>
        <a:xfrm>
          <a:off x="5538129" y="3636797"/>
          <a:ext cx="2304450" cy="1993620"/>
        </a:xfrm>
        <a:prstGeom prst="hexagon">
          <a:avLst>
            <a:gd name="adj" fmla="val 28570"/>
            <a:gd name="vf" fmla="val 11547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Separatist Movements</a:t>
          </a:r>
          <a:endParaRPr lang="en-US" sz="2200" kern="1200" dirty="0"/>
        </a:p>
      </dsp:txBody>
      <dsp:txXfrm>
        <a:off x="5920026" y="3967182"/>
        <a:ext cx="1540656" cy="1332850"/>
      </dsp:txXfrm>
    </dsp:sp>
    <dsp:sp modelId="{80C37D13-C8A5-4682-9195-52A4192F8686}">
      <dsp:nvSpPr>
        <dsp:cNvPr id="0" name=""/>
        <dsp:cNvSpPr/>
      </dsp:nvSpPr>
      <dsp:spPr>
        <a:xfrm>
          <a:off x="3170883" y="4887010"/>
          <a:ext cx="1060976" cy="914171"/>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388085-B510-4BC2-AE88-C928E85D6F2D}">
      <dsp:nvSpPr>
        <dsp:cNvPr id="0" name=""/>
        <dsp:cNvSpPr/>
      </dsp:nvSpPr>
      <dsp:spPr>
        <a:xfrm>
          <a:off x="3424680" y="4864379"/>
          <a:ext cx="2304450" cy="1993620"/>
        </a:xfrm>
        <a:prstGeom prst="hexagon">
          <a:avLst>
            <a:gd name="adj" fmla="val 28570"/>
            <a:gd name="vf" fmla="val 11547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Peripheral Locations</a:t>
          </a:r>
          <a:endParaRPr lang="en-US" sz="2200" kern="1200" dirty="0"/>
        </a:p>
      </dsp:txBody>
      <dsp:txXfrm>
        <a:off x="3806577" y="5194764"/>
        <a:ext cx="1540656" cy="1332850"/>
      </dsp:txXfrm>
    </dsp:sp>
    <dsp:sp modelId="{8927BD90-999C-4A9D-894E-0CDE3D7572A8}">
      <dsp:nvSpPr>
        <dsp:cNvPr id="0" name=""/>
        <dsp:cNvSpPr/>
      </dsp:nvSpPr>
      <dsp:spPr>
        <a:xfrm>
          <a:off x="1912364" y="3178682"/>
          <a:ext cx="1060976" cy="914171"/>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0491274-71FC-4E5D-A4A7-4BC23B6F0100}">
      <dsp:nvSpPr>
        <dsp:cNvPr id="0" name=""/>
        <dsp:cNvSpPr/>
      </dsp:nvSpPr>
      <dsp:spPr>
        <a:xfrm>
          <a:off x="1301419" y="3638168"/>
          <a:ext cx="2304450" cy="1993620"/>
        </a:xfrm>
        <a:prstGeom prst="hexagon">
          <a:avLst>
            <a:gd name="adj" fmla="val 28570"/>
            <a:gd name="vf" fmla="val 11547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Ethnic Forces</a:t>
          </a:r>
          <a:endParaRPr lang="en-US" sz="2200" kern="1200" dirty="0"/>
        </a:p>
      </dsp:txBody>
      <dsp:txXfrm>
        <a:off x="1683316" y="3968553"/>
        <a:ext cx="1540656" cy="1332850"/>
      </dsp:txXfrm>
    </dsp:sp>
    <dsp:sp modelId="{BF4CB67F-F45C-422E-8989-2447FE85E6BC}">
      <dsp:nvSpPr>
        <dsp:cNvPr id="0" name=""/>
        <dsp:cNvSpPr/>
      </dsp:nvSpPr>
      <dsp:spPr>
        <a:xfrm>
          <a:off x="1301419" y="1223467"/>
          <a:ext cx="2304450" cy="1993620"/>
        </a:xfrm>
        <a:prstGeom prst="hexagon">
          <a:avLst>
            <a:gd name="adj" fmla="val 28570"/>
            <a:gd name="vf" fmla="val 1154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Economic Forces</a:t>
          </a:r>
          <a:endParaRPr lang="en-US" sz="2200" kern="1200" dirty="0"/>
        </a:p>
      </dsp:txBody>
      <dsp:txXfrm>
        <a:off x="1683316" y="1553852"/>
        <a:ext cx="1540656" cy="13328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95DA-308D-4E2B-B322-8000A07FC91E}">
      <dsp:nvSpPr>
        <dsp:cNvPr id="0" name=""/>
        <dsp:cNvSpPr/>
      </dsp:nvSpPr>
      <dsp:spPr>
        <a:xfrm>
          <a:off x="4502" y="792714"/>
          <a:ext cx="2302798" cy="96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Friedrich </a:t>
          </a:r>
          <a:r>
            <a:rPr lang="en-US" sz="2900" kern="1200" dirty="0" err="1" smtClean="0"/>
            <a:t>Ratzel</a:t>
          </a:r>
          <a:endParaRPr lang="en-US" sz="2900" kern="1200" dirty="0"/>
        </a:p>
      </dsp:txBody>
      <dsp:txXfrm>
        <a:off x="4502" y="792714"/>
        <a:ext cx="2302798" cy="968962"/>
      </dsp:txXfrm>
    </dsp:sp>
    <dsp:sp modelId="{A01288E9-BCB2-4A6C-BCA2-EDA9AD9F7F03}">
      <dsp:nvSpPr>
        <dsp:cNvPr id="0" name=""/>
        <dsp:cNvSpPr/>
      </dsp:nvSpPr>
      <dsp:spPr>
        <a:xfrm>
          <a:off x="2307301" y="277953"/>
          <a:ext cx="460559" cy="199848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E9AE5-202B-406F-9B98-6A05AB9AEEDC}">
      <dsp:nvSpPr>
        <dsp:cNvPr id="0" name=""/>
        <dsp:cNvSpPr/>
      </dsp:nvSpPr>
      <dsp:spPr>
        <a:xfrm>
          <a:off x="2952084" y="277953"/>
          <a:ext cx="6263613" cy="19984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Organic Theory</a:t>
          </a:r>
          <a:endParaRPr lang="en-US" sz="2900" kern="1200" dirty="0"/>
        </a:p>
        <a:p>
          <a:pPr marL="285750" lvl="1" indent="-285750" algn="l" defTabSz="1289050">
            <a:lnSpc>
              <a:spcPct val="90000"/>
            </a:lnSpc>
            <a:spcBef>
              <a:spcPct val="0"/>
            </a:spcBef>
            <a:spcAft>
              <a:spcPct val="15000"/>
            </a:spcAft>
            <a:buChar char="••"/>
          </a:pPr>
          <a:r>
            <a:rPr lang="en-US" sz="2900" kern="1200" dirty="0" smtClean="0"/>
            <a:t>States are like biological organisms</a:t>
          </a:r>
          <a:endParaRPr lang="en-US" sz="2900" kern="1200" dirty="0"/>
        </a:p>
        <a:p>
          <a:pPr marL="285750" lvl="1" indent="-285750" algn="l" defTabSz="1289050">
            <a:lnSpc>
              <a:spcPct val="90000"/>
            </a:lnSpc>
            <a:spcBef>
              <a:spcPct val="0"/>
            </a:spcBef>
            <a:spcAft>
              <a:spcPct val="15000"/>
            </a:spcAft>
            <a:buChar char="••"/>
          </a:pPr>
          <a:r>
            <a:rPr lang="en-US" sz="2900" kern="1200" dirty="0" smtClean="0"/>
            <a:t>They want to grow larger and larger through acquiring more nourishment.</a:t>
          </a:r>
          <a:endParaRPr lang="en-US" sz="2900" kern="1200" dirty="0"/>
        </a:p>
      </dsp:txBody>
      <dsp:txXfrm>
        <a:off x="2952084" y="277953"/>
        <a:ext cx="6263613" cy="1998485"/>
      </dsp:txXfrm>
    </dsp:sp>
    <dsp:sp modelId="{444CDF33-182F-4CE4-92E0-26511BE63CBF}">
      <dsp:nvSpPr>
        <dsp:cNvPr id="0" name=""/>
        <dsp:cNvSpPr/>
      </dsp:nvSpPr>
      <dsp:spPr>
        <a:xfrm>
          <a:off x="4502" y="2653359"/>
          <a:ext cx="2302798" cy="96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Sir </a:t>
          </a:r>
          <a:r>
            <a:rPr lang="en-US" sz="2900" kern="1200" dirty="0" err="1" smtClean="0"/>
            <a:t>Halford</a:t>
          </a:r>
          <a:r>
            <a:rPr lang="en-US" sz="2900" kern="1200" dirty="0" smtClean="0"/>
            <a:t> </a:t>
          </a:r>
          <a:r>
            <a:rPr lang="en-US" sz="2900" kern="1200" dirty="0" err="1" smtClean="0"/>
            <a:t>MacKinder</a:t>
          </a:r>
          <a:endParaRPr lang="en-US" sz="2900" kern="1200" dirty="0"/>
        </a:p>
      </dsp:txBody>
      <dsp:txXfrm>
        <a:off x="4502" y="2653359"/>
        <a:ext cx="2302798" cy="968962"/>
      </dsp:txXfrm>
    </dsp:sp>
    <dsp:sp modelId="{CB7A4A5A-35E6-4AD7-B1D3-674F22D87D60}">
      <dsp:nvSpPr>
        <dsp:cNvPr id="0" name=""/>
        <dsp:cNvSpPr/>
      </dsp:nvSpPr>
      <dsp:spPr>
        <a:xfrm>
          <a:off x="2307301" y="2380838"/>
          <a:ext cx="460559" cy="151400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4C76F-95AE-402F-B7C1-95A5D3A1C235}">
      <dsp:nvSpPr>
        <dsp:cNvPr id="0" name=""/>
        <dsp:cNvSpPr/>
      </dsp:nvSpPr>
      <dsp:spPr>
        <a:xfrm>
          <a:off x="2952084" y="2380838"/>
          <a:ext cx="6263613" cy="1514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The Heartland Theory</a:t>
          </a:r>
          <a:endParaRPr lang="en-US" sz="2900" kern="1200" dirty="0"/>
        </a:p>
        <a:p>
          <a:pPr marL="285750" lvl="1" indent="-285750" algn="l" defTabSz="1289050">
            <a:lnSpc>
              <a:spcPct val="90000"/>
            </a:lnSpc>
            <a:spcBef>
              <a:spcPct val="0"/>
            </a:spcBef>
            <a:spcAft>
              <a:spcPct val="15000"/>
            </a:spcAft>
            <a:buChar char="••"/>
          </a:pPr>
          <a:r>
            <a:rPr lang="en-US" sz="2900" kern="1200" dirty="0" smtClean="0"/>
            <a:t>Eurasia has the resources to rule the world.</a:t>
          </a:r>
          <a:endParaRPr lang="en-US" sz="2900" kern="1200" dirty="0"/>
        </a:p>
      </dsp:txBody>
      <dsp:txXfrm>
        <a:off x="2952084" y="2380838"/>
        <a:ext cx="6263613" cy="1514003"/>
      </dsp:txXfrm>
    </dsp:sp>
    <dsp:sp modelId="{8D9DAC38-107B-484D-AA17-41566EA5A588}">
      <dsp:nvSpPr>
        <dsp:cNvPr id="0" name=""/>
        <dsp:cNvSpPr/>
      </dsp:nvSpPr>
      <dsp:spPr>
        <a:xfrm>
          <a:off x="4502" y="4271763"/>
          <a:ext cx="2302798" cy="96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lvl="0" algn="r" defTabSz="1289050">
            <a:lnSpc>
              <a:spcPct val="90000"/>
            </a:lnSpc>
            <a:spcBef>
              <a:spcPct val="0"/>
            </a:spcBef>
            <a:spcAft>
              <a:spcPct val="35000"/>
            </a:spcAft>
          </a:pPr>
          <a:r>
            <a:rPr lang="en-US" sz="2900" kern="1200" dirty="0" smtClean="0"/>
            <a:t>Nicholas </a:t>
          </a:r>
          <a:r>
            <a:rPr lang="en-US" sz="2900" kern="1200" dirty="0" err="1" smtClean="0"/>
            <a:t>Spykmann</a:t>
          </a:r>
          <a:endParaRPr lang="en-US" sz="2900" kern="1200" dirty="0"/>
        </a:p>
      </dsp:txBody>
      <dsp:txXfrm>
        <a:off x="4502" y="4271763"/>
        <a:ext cx="2302798" cy="968962"/>
      </dsp:txXfrm>
    </dsp:sp>
    <dsp:sp modelId="{3EC5DE2B-AF6B-405E-B095-FABB7A851B24}">
      <dsp:nvSpPr>
        <dsp:cNvPr id="0" name=""/>
        <dsp:cNvSpPr/>
      </dsp:nvSpPr>
      <dsp:spPr>
        <a:xfrm>
          <a:off x="2307301" y="3999242"/>
          <a:ext cx="460559" cy="151400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4AC25-79D2-4D3E-ADD6-B4B53036DD8A}">
      <dsp:nvSpPr>
        <dsp:cNvPr id="0" name=""/>
        <dsp:cNvSpPr/>
      </dsp:nvSpPr>
      <dsp:spPr>
        <a:xfrm>
          <a:off x="2952084" y="3999242"/>
          <a:ext cx="6263613" cy="1514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The </a:t>
          </a:r>
          <a:r>
            <a:rPr lang="en-US" sz="2900" kern="1200" dirty="0" err="1" smtClean="0"/>
            <a:t>Rimland</a:t>
          </a:r>
          <a:r>
            <a:rPr lang="en-US" sz="2900" kern="1200" dirty="0" smtClean="0"/>
            <a:t> Theory</a:t>
          </a:r>
          <a:endParaRPr lang="en-US" sz="2900" kern="1200" dirty="0"/>
        </a:p>
        <a:p>
          <a:pPr marL="285750" lvl="1" indent="-285750" algn="l" defTabSz="1289050">
            <a:lnSpc>
              <a:spcPct val="90000"/>
            </a:lnSpc>
            <a:spcBef>
              <a:spcPct val="0"/>
            </a:spcBef>
            <a:spcAft>
              <a:spcPct val="15000"/>
            </a:spcAft>
            <a:buChar char="••"/>
          </a:pPr>
          <a:r>
            <a:rPr lang="en-US" sz="2900" kern="1200" dirty="0" smtClean="0"/>
            <a:t>The </a:t>
          </a:r>
          <a:r>
            <a:rPr lang="en-US" sz="2900" kern="1200" dirty="0" err="1" smtClean="0"/>
            <a:t>Rimland</a:t>
          </a:r>
          <a:r>
            <a:rPr lang="en-US" sz="2900" kern="1200" dirty="0" smtClean="0"/>
            <a:t> (Encircles the Heartland of Eurasia) has Control</a:t>
          </a:r>
          <a:endParaRPr lang="en-US" sz="2900" kern="1200" dirty="0"/>
        </a:p>
      </dsp:txBody>
      <dsp:txXfrm>
        <a:off x="2952084" y="3999242"/>
        <a:ext cx="6263613" cy="1514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5598-E308-4D0E-9783-46F8B5CFE91B}">
      <dsp:nvSpPr>
        <dsp:cNvPr id="0" name=""/>
        <dsp:cNvSpPr/>
      </dsp:nvSpPr>
      <dsp:spPr>
        <a:xfrm>
          <a:off x="0" y="0"/>
          <a:ext cx="8686800" cy="1874520"/>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Types of States</a:t>
          </a:r>
          <a:endParaRPr lang="en-US" sz="6500" kern="1200" dirty="0"/>
        </a:p>
      </dsp:txBody>
      <dsp:txXfrm>
        <a:off x="0" y="0"/>
        <a:ext cx="8686800" cy="1874520"/>
      </dsp:txXfrm>
    </dsp:sp>
    <dsp:sp modelId="{F6BB7BF0-8960-4100-8EC9-480014170338}">
      <dsp:nvSpPr>
        <dsp:cNvPr id="0" name=""/>
        <dsp:cNvSpPr/>
      </dsp:nvSpPr>
      <dsp:spPr>
        <a:xfrm>
          <a:off x="4241" y="1874520"/>
          <a:ext cx="2892772" cy="393649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Buffer State: Mongolia between Russia and China</a:t>
          </a:r>
          <a:endParaRPr lang="en-US" sz="3700" kern="1200" dirty="0"/>
        </a:p>
      </dsp:txBody>
      <dsp:txXfrm>
        <a:off x="4241" y="1874520"/>
        <a:ext cx="2892772" cy="3936492"/>
      </dsp:txXfrm>
    </dsp:sp>
    <dsp:sp modelId="{F8798046-C968-4D34-BF7D-634563CCF170}">
      <dsp:nvSpPr>
        <dsp:cNvPr id="0" name=""/>
        <dsp:cNvSpPr/>
      </dsp:nvSpPr>
      <dsp:spPr>
        <a:xfrm>
          <a:off x="2897013" y="1874520"/>
          <a:ext cx="2892772" cy="3936492"/>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Satellite States: Poland was a satellite of Russia</a:t>
          </a:r>
          <a:endParaRPr lang="en-US" sz="3700" kern="1200" dirty="0"/>
        </a:p>
      </dsp:txBody>
      <dsp:txXfrm>
        <a:off x="2897013" y="1874520"/>
        <a:ext cx="2892772" cy="3936492"/>
      </dsp:txXfrm>
    </dsp:sp>
    <dsp:sp modelId="{497F72B9-5DFE-4AC0-BE36-2E8E1568598F}">
      <dsp:nvSpPr>
        <dsp:cNvPr id="0" name=""/>
        <dsp:cNvSpPr/>
      </dsp:nvSpPr>
      <dsp:spPr>
        <a:xfrm>
          <a:off x="5789786" y="1874520"/>
          <a:ext cx="2892772" cy="3936492"/>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err="1" smtClean="0"/>
            <a:t>Shatterbelts</a:t>
          </a:r>
          <a:r>
            <a:rPr lang="en-US" sz="3700" kern="1200" dirty="0" smtClean="0"/>
            <a:t>: Eastern Europe between the USSR and Western Europe</a:t>
          </a:r>
          <a:endParaRPr lang="en-US" sz="3700" kern="1200" dirty="0"/>
        </a:p>
      </dsp:txBody>
      <dsp:txXfrm>
        <a:off x="5789786" y="1874520"/>
        <a:ext cx="2892772" cy="3936492"/>
      </dsp:txXfrm>
    </dsp:sp>
    <dsp:sp modelId="{296FE36E-8635-4354-95A9-3D2BD8E5C7A4}">
      <dsp:nvSpPr>
        <dsp:cNvPr id="0" name=""/>
        <dsp:cNvSpPr/>
      </dsp:nvSpPr>
      <dsp:spPr>
        <a:xfrm>
          <a:off x="0" y="5811012"/>
          <a:ext cx="8686800" cy="437388"/>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A9A17-5874-4DCC-BDC6-4E5ED8F417A2}">
      <dsp:nvSpPr>
        <dsp:cNvPr id="0" name=""/>
        <dsp:cNvSpPr/>
      </dsp:nvSpPr>
      <dsp:spPr>
        <a:xfrm rot="16200000">
          <a:off x="590549" y="-590549"/>
          <a:ext cx="2628900" cy="38100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Culturally Defined</a:t>
          </a:r>
          <a:endParaRPr lang="en-US" sz="4500" kern="1200" dirty="0"/>
        </a:p>
      </dsp:txBody>
      <dsp:txXfrm rot="5400000">
        <a:off x="0" y="0"/>
        <a:ext cx="3810000" cy="1971675"/>
      </dsp:txXfrm>
    </dsp:sp>
    <dsp:sp modelId="{0C0AAA94-19CA-42F9-AE72-32835F0C252D}">
      <dsp:nvSpPr>
        <dsp:cNvPr id="0" name=""/>
        <dsp:cNvSpPr/>
      </dsp:nvSpPr>
      <dsp:spPr>
        <a:xfrm>
          <a:off x="3810000" y="0"/>
          <a:ext cx="3810000" cy="2628900"/>
        </a:xfrm>
        <a:prstGeom prst="round1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Shared Culture</a:t>
          </a:r>
          <a:endParaRPr lang="en-US" sz="4500" kern="1200" dirty="0"/>
        </a:p>
      </dsp:txBody>
      <dsp:txXfrm>
        <a:off x="3810000" y="0"/>
        <a:ext cx="3810000" cy="1971675"/>
      </dsp:txXfrm>
    </dsp:sp>
    <dsp:sp modelId="{6C9A64A6-0E14-4CDB-938D-415C465DA050}">
      <dsp:nvSpPr>
        <dsp:cNvPr id="0" name=""/>
        <dsp:cNvSpPr/>
      </dsp:nvSpPr>
      <dsp:spPr>
        <a:xfrm rot="10800000">
          <a:off x="0" y="2628900"/>
          <a:ext cx="3810000" cy="2628900"/>
        </a:xfrm>
        <a:prstGeom prst="round1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Not defined by territory</a:t>
          </a:r>
          <a:endParaRPr lang="en-US" sz="4500" kern="1200" dirty="0"/>
        </a:p>
      </dsp:txBody>
      <dsp:txXfrm rot="10800000">
        <a:off x="0" y="3286125"/>
        <a:ext cx="3810000" cy="1971675"/>
      </dsp:txXfrm>
    </dsp:sp>
    <dsp:sp modelId="{B8A00063-AB6E-4008-884B-BF5F78F2E855}">
      <dsp:nvSpPr>
        <dsp:cNvPr id="0" name=""/>
        <dsp:cNvSpPr/>
      </dsp:nvSpPr>
      <dsp:spPr>
        <a:xfrm rot="5400000">
          <a:off x="4400549" y="2038350"/>
          <a:ext cx="2628900" cy="3810000"/>
        </a:xfrm>
        <a:prstGeom prst="round1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“An Imagined Community”</a:t>
          </a:r>
          <a:endParaRPr lang="en-US" sz="4500" kern="1200" dirty="0"/>
        </a:p>
      </dsp:txBody>
      <dsp:txXfrm rot="-5400000">
        <a:off x="3810000" y="3286124"/>
        <a:ext cx="3810000" cy="1971675"/>
      </dsp:txXfrm>
    </dsp:sp>
    <dsp:sp modelId="{CAE1636C-1733-43D6-BDB5-42401C2FE5EF}">
      <dsp:nvSpPr>
        <dsp:cNvPr id="0" name=""/>
        <dsp:cNvSpPr/>
      </dsp:nvSpPr>
      <dsp:spPr>
        <a:xfrm>
          <a:off x="2667000" y="1971675"/>
          <a:ext cx="2286000" cy="1314450"/>
        </a:xfrm>
        <a:prstGeom prst="roundRect">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Nation</a:t>
          </a:r>
          <a:endParaRPr lang="en-US" sz="4500" kern="1200" dirty="0"/>
        </a:p>
      </dsp:txBody>
      <dsp:txXfrm>
        <a:off x="2731166" y="2035841"/>
        <a:ext cx="2157668" cy="1186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B2343-5724-4958-88E1-4A760CA6530F}">
      <dsp:nvSpPr>
        <dsp:cNvPr id="0" name=""/>
        <dsp:cNvSpPr/>
      </dsp:nvSpPr>
      <dsp:spPr>
        <a:xfrm>
          <a:off x="0" y="739552"/>
          <a:ext cx="2131516"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Multinational State</a:t>
          </a:r>
          <a:endParaRPr lang="en-US" sz="2500" kern="1200" dirty="0"/>
        </a:p>
      </dsp:txBody>
      <dsp:txXfrm>
        <a:off x="0" y="739552"/>
        <a:ext cx="2131516" cy="835312"/>
      </dsp:txXfrm>
    </dsp:sp>
    <dsp:sp modelId="{9FBE541E-DFB5-4A3C-8C82-1EBE5A4D4B3B}">
      <dsp:nvSpPr>
        <dsp:cNvPr id="0" name=""/>
        <dsp:cNvSpPr/>
      </dsp:nvSpPr>
      <dsp:spPr>
        <a:xfrm>
          <a:off x="2131516" y="504620"/>
          <a:ext cx="426303" cy="130517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BA128-CF46-4211-B0E4-4B506C43DE8A}">
      <dsp:nvSpPr>
        <dsp:cNvPr id="0" name=""/>
        <dsp:cNvSpPr/>
      </dsp:nvSpPr>
      <dsp:spPr>
        <a:xfrm>
          <a:off x="2728340" y="504620"/>
          <a:ext cx="5797724" cy="130517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A state with more than one nation inside its borders</a:t>
          </a:r>
          <a:endParaRPr lang="en-US" sz="2500" kern="1200" dirty="0"/>
        </a:p>
        <a:p>
          <a:pPr marL="228600" lvl="1" indent="-228600" algn="l" defTabSz="1111250">
            <a:lnSpc>
              <a:spcPct val="90000"/>
            </a:lnSpc>
            <a:spcBef>
              <a:spcPct val="0"/>
            </a:spcBef>
            <a:spcAft>
              <a:spcPct val="15000"/>
            </a:spcAft>
            <a:buChar char="••"/>
          </a:pPr>
          <a:r>
            <a:rPr lang="en-US" sz="2500" kern="1200" dirty="0" smtClean="0"/>
            <a:t>Ex: Soviet Union</a:t>
          </a:r>
          <a:endParaRPr lang="en-US" sz="2500" kern="1200" dirty="0"/>
        </a:p>
      </dsp:txBody>
      <dsp:txXfrm>
        <a:off x="2728340" y="504620"/>
        <a:ext cx="5797724" cy="1305175"/>
      </dsp:txXfrm>
    </dsp:sp>
    <dsp:sp modelId="{E4CF85CC-B166-49B7-93D6-74438D86DE03}">
      <dsp:nvSpPr>
        <dsp:cNvPr id="0" name=""/>
        <dsp:cNvSpPr/>
      </dsp:nvSpPr>
      <dsp:spPr>
        <a:xfrm>
          <a:off x="0" y="1973272"/>
          <a:ext cx="2131516"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Multistate Nations </a:t>
          </a:r>
          <a:r>
            <a:rPr lang="en-US" sz="2500" kern="1200" baseline="0" dirty="0" smtClean="0"/>
            <a:t>(Irredentism)</a:t>
          </a:r>
          <a:endParaRPr lang="en-US" sz="2500" kern="1200" dirty="0"/>
        </a:p>
      </dsp:txBody>
      <dsp:txXfrm>
        <a:off x="0" y="1973272"/>
        <a:ext cx="2131516" cy="1175625"/>
      </dsp:txXfrm>
    </dsp:sp>
    <dsp:sp modelId="{7FC483C0-6300-4EBC-A32C-0431EAC62BBC}">
      <dsp:nvSpPr>
        <dsp:cNvPr id="0" name=""/>
        <dsp:cNvSpPr/>
      </dsp:nvSpPr>
      <dsp:spPr>
        <a:xfrm>
          <a:off x="2131516" y="1899796"/>
          <a:ext cx="426303" cy="1322578"/>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3A666-F859-4055-A969-4A45D088A3A1}">
      <dsp:nvSpPr>
        <dsp:cNvPr id="0" name=""/>
        <dsp:cNvSpPr/>
      </dsp:nvSpPr>
      <dsp:spPr>
        <a:xfrm>
          <a:off x="2728340" y="1899796"/>
          <a:ext cx="5797724" cy="1322578"/>
        </a:xfrm>
        <a:prstGeom prst="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t>A nation that stretches across borders. (Irredentism)</a:t>
          </a:r>
          <a:endParaRPr lang="en-US" sz="2500" kern="1200" dirty="0"/>
        </a:p>
        <a:p>
          <a:pPr marL="228600" lvl="1" indent="-228600" algn="l" defTabSz="1111250">
            <a:lnSpc>
              <a:spcPct val="90000"/>
            </a:lnSpc>
            <a:spcBef>
              <a:spcPct val="0"/>
            </a:spcBef>
            <a:spcAft>
              <a:spcPct val="15000"/>
            </a:spcAft>
            <a:buChar char="••"/>
          </a:pPr>
          <a:r>
            <a:rPr lang="en-US" sz="2500" kern="1200" baseline="0" dirty="0" smtClean="0"/>
            <a:t>EX: The Roma</a:t>
          </a:r>
          <a:endParaRPr lang="en-US" sz="2500" kern="1200" dirty="0"/>
        </a:p>
      </dsp:txBody>
      <dsp:txXfrm>
        <a:off x="2728340" y="1899796"/>
        <a:ext cx="5797724" cy="1322578"/>
      </dsp:txXfrm>
    </dsp:sp>
    <dsp:sp modelId="{308CCB46-6856-48F2-B30E-E9CF4966EF26}">
      <dsp:nvSpPr>
        <dsp:cNvPr id="0" name=""/>
        <dsp:cNvSpPr/>
      </dsp:nvSpPr>
      <dsp:spPr>
        <a:xfrm>
          <a:off x="0" y="3377633"/>
          <a:ext cx="2133600"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Stateless Nations</a:t>
          </a:r>
          <a:endParaRPr lang="en-US" sz="2500" kern="1200" dirty="0"/>
        </a:p>
      </dsp:txBody>
      <dsp:txXfrm>
        <a:off x="0" y="3377633"/>
        <a:ext cx="2133600" cy="835312"/>
      </dsp:txXfrm>
    </dsp:sp>
    <dsp:sp modelId="{54B6EDAD-21B8-4439-AD56-E6D2A150C6C3}">
      <dsp:nvSpPr>
        <dsp:cNvPr id="0" name=""/>
        <dsp:cNvSpPr/>
      </dsp:nvSpPr>
      <dsp:spPr>
        <a:xfrm>
          <a:off x="2133599" y="3312374"/>
          <a:ext cx="426720" cy="96583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24667-E37E-4EFF-9021-64D454C01508}">
      <dsp:nvSpPr>
        <dsp:cNvPr id="0" name=""/>
        <dsp:cNvSpPr/>
      </dsp:nvSpPr>
      <dsp:spPr>
        <a:xfrm>
          <a:off x="2731007" y="3312374"/>
          <a:ext cx="5803392" cy="965830"/>
        </a:xfrm>
        <a:prstGeom prst="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t>A nation that does not have a state.</a:t>
          </a:r>
          <a:endParaRPr lang="en-US" sz="2500" kern="1200" dirty="0"/>
        </a:p>
        <a:p>
          <a:pPr marL="228600" lvl="1" indent="-228600" algn="l" defTabSz="1111250">
            <a:lnSpc>
              <a:spcPct val="90000"/>
            </a:lnSpc>
            <a:spcBef>
              <a:spcPct val="0"/>
            </a:spcBef>
            <a:spcAft>
              <a:spcPct val="15000"/>
            </a:spcAft>
            <a:buChar char="••"/>
          </a:pPr>
          <a:r>
            <a:rPr lang="en-US" sz="2500" kern="1200" dirty="0" smtClean="0"/>
            <a:t>Ex: Palestine</a:t>
          </a:r>
          <a:endParaRPr lang="en-US" sz="2500" kern="1200" dirty="0"/>
        </a:p>
      </dsp:txBody>
      <dsp:txXfrm>
        <a:off x="2731007" y="3312374"/>
        <a:ext cx="5803392" cy="965830"/>
      </dsp:txXfrm>
    </dsp:sp>
    <dsp:sp modelId="{0A963C9A-58EA-42A1-89B1-33D9A148F1E7}">
      <dsp:nvSpPr>
        <dsp:cNvPr id="0" name=""/>
        <dsp:cNvSpPr/>
      </dsp:nvSpPr>
      <dsp:spPr>
        <a:xfrm>
          <a:off x="0" y="4770391"/>
          <a:ext cx="213360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Nation-State</a:t>
          </a:r>
          <a:endParaRPr lang="en-US" sz="2500" kern="1200" dirty="0"/>
        </a:p>
      </dsp:txBody>
      <dsp:txXfrm>
        <a:off x="0" y="4770391"/>
        <a:ext cx="2133600" cy="495000"/>
      </dsp:txXfrm>
    </dsp:sp>
    <dsp:sp modelId="{2FA5DDBE-AFE3-43A0-935C-A36C1AE7A1DB}">
      <dsp:nvSpPr>
        <dsp:cNvPr id="0" name=""/>
        <dsp:cNvSpPr/>
      </dsp:nvSpPr>
      <dsp:spPr>
        <a:xfrm>
          <a:off x="2133599" y="4368204"/>
          <a:ext cx="426720" cy="1299375"/>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78DCB-8630-4959-82C2-0975A53A2B08}">
      <dsp:nvSpPr>
        <dsp:cNvPr id="0" name=""/>
        <dsp:cNvSpPr/>
      </dsp:nvSpPr>
      <dsp:spPr>
        <a:xfrm>
          <a:off x="2731007" y="4368204"/>
          <a:ext cx="5803392" cy="1299375"/>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A state with 95% or more belonging to one nationality</a:t>
          </a:r>
          <a:endParaRPr lang="en-US" sz="2500" kern="1200" dirty="0"/>
        </a:p>
        <a:p>
          <a:pPr marL="228600" lvl="1" indent="-228600" algn="l" defTabSz="1111250">
            <a:lnSpc>
              <a:spcPct val="90000"/>
            </a:lnSpc>
            <a:spcBef>
              <a:spcPct val="0"/>
            </a:spcBef>
            <a:spcAft>
              <a:spcPct val="15000"/>
            </a:spcAft>
            <a:buChar char="••"/>
          </a:pPr>
          <a:r>
            <a:rPr lang="en-US" sz="2500" kern="1200" dirty="0" smtClean="0"/>
            <a:t>Ex: Japan</a:t>
          </a:r>
          <a:endParaRPr lang="en-US" sz="2500" kern="1200" dirty="0"/>
        </a:p>
      </dsp:txBody>
      <dsp:txXfrm>
        <a:off x="2731007" y="4368204"/>
        <a:ext cx="5803392" cy="1299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D63A-E036-4925-987B-4F6D5C6F55C3}">
      <dsp:nvSpPr>
        <dsp:cNvPr id="0" name=""/>
        <dsp:cNvSpPr/>
      </dsp:nvSpPr>
      <dsp:spPr>
        <a:xfrm>
          <a:off x="2595" y="232740"/>
          <a:ext cx="2530673" cy="777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Geometric</a:t>
          </a:r>
          <a:endParaRPr lang="en-US" sz="2700" kern="1200" dirty="0"/>
        </a:p>
      </dsp:txBody>
      <dsp:txXfrm>
        <a:off x="2595" y="232740"/>
        <a:ext cx="2530673" cy="777600"/>
      </dsp:txXfrm>
    </dsp:sp>
    <dsp:sp modelId="{3B51D485-CB80-49CE-909D-2E09D09A98A4}">
      <dsp:nvSpPr>
        <dsp:cNvPr id="0" name=""/>
        <dsp:cNvSpPr/>
      </dsp:nvSpPr>
      <dsp:spPr>
        <a:xfrm>
          <a:off x="2595" y="1010340"/>
          <a:ext cx="2530673" cy="35575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Straight Line that is totally unrelated to any physical or cultural landscape.</a:t>
          </a:r>
          <a:endParaRPr lang="en-US" sz="2700" kern="1200" dirty="0"/>
        </a:p>
        <a:p>
          <a:pPr marL="228600" lvl="1" indent="-228600" algn="l" defTabSz="1200150">
            <a:lnSpc>
              <a:spcPct val="90000"/>
            </a:lnSpc>
            <a:spcBef>
              <a:spcPct val="0"/>
            </a:spcBef>
            <a:spcAft>
              <a:spcPct val="15000"/>
            </a:spcAft>
            <a:buChar char="••"/>
          </a:pPr>
          <a:r>
            <a:rPr lang="en-US" sz="2700" kern="1200" dirty="0" smtClean="0"/>
            <a:t>Ex:</a:t>
          </a:r>
          <a:endParaRPr lang="en-US" sz="2700" kern="1200" dirty="0"/>
        </a:p>
        <a:p>
          <a:pPr marL="228600" lvl="1" indent="-228600" algn="l" defTabSz="1200150">
            <a:lnSpc>
              <a:spcPct val="90000"/>
            </a:lnSpc>
            <a:spcBef>
              <a:spcPct val="0"/>
            </a:spcBef>
            <a:spcAft>
              <a:spcPct val="15000"/>
            </a:spcAft>
            <a:buChar char="••"/>
          </a:pPr>
          <a:r>
            <a:rPr lang="en-US" sz="2700" kern="1200" dirty="0" err="1" smtClean="0"/>
            <a:t>Adv</a:t>
          </a:r>
          <a:r>
            <a:rPr lang="en-US" sz="2700" kern="1200" dirty="0" smtClean="0"/>
            <a:t>/Dis:</a:t>
          </a:r>
          <a:endParaRPr lang="en-US" sz="2700" kern="1200" dirty="0"/>
        </a:p>
      </dsp:txBody>
      <dsp:txXfrm>
        <a:off x="2595" y="1010340"/>
        <a:ext cx="2530673" cy="3557520"/>
      </dsp:txXfrm>
    </dsp:sp>
    <dsp:sp modelId="{4B25041F-622A-4417-BCD8-FA118C4873CE}">
      <dsp:nvSpPr>
        <dsp:cNvPr id="0" name=""/>
        <dsp:cNvSpPr/>
      </dsp:nvSpPr>
      <dsp:spPr>
        <a:xfrm>
          <a:off x="2887563" y="232740"/>
          <a:ext cx="2530673"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Physical</a:t>
          </a:r>
          <a:endParaRPr lang="en-US" sz="2700" kern="1200" dirty="0"/>
        </a:p>
      </dsp:txBody>
      <dsp:txXfrm>
        <a:off x="2887563" y="232740"/>
        <a:ext cx="2530673" cy="777600"/>
      </dsp:txXfrm>
    </dsp:sp>
    <dsp:sp modelId="{FB569413-67BF-431E-8091-0BAAD6D19BB9}">
      <dsp:nvSpPr>
        <dsp:cNvPr id="0" name=""/>
        <dsp:cNvSpPr/>
      </dsp:nvSpPr>
      <dsp:spPr>
        <a:xfrm>
          <a:off x="2887563" y="1010340"/>
          <a:ext cx="2530673" cy="35575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Outline by a physiographic landscape feature</a:t>
          </a:r>
          <a:endParaRPr lang="en-US" sz="2700" kern="1200" dirty="0"/>
        </a:p>
        <a:p>
          <a:pPr marL="228600" lvl="1" indent="-228600" algn="l" defTabSz="1200150">
            <a:lnSpc>
              <a:spcPct val="90000"/>
            </a:lnSpc>
            <a:spcBef>
              <a:spcPct val="0"/>
            </a:spcBef>
            <a:spcAft>
              <a:spcPct val="15000"/>
            </a:spcAft>
            <a:buChar char="••"/>
          </a:pPr>
          <a:r>
            <a:rPr lang="en-US" sz="2700" kern="1200" dirty="0" smtClean="0"/>
            <a:t>Ex:</a:t>
          </a:r>
          <a:endParaRPr lang="en-US" sz="2700" kern="1200" dirty="0"/>
        </a:p>
        <a:p>
          <a:pPr marL="228600" lvl="1" indent="-228600" algn="l" defTabSz="1200150">
            <a:lnSpc>
              <a:spcPct val="90000"/>
            </a:lnSpc>
            <a:spcBef>
              <a:spcPct val="0"/>
            </a:spcBef>
            <a:spcAft>
              <a:spcPct val="15000"/>
            </a:spcAft>
            <a:buChar char="••"/>
          </a:pPr>
          <a:r>
            <a:rPr lang="en-US" sz="2700" kern="1200" dirty="0" err="1" smtClean="0"/>
            <a:t>Adv</a:t>
          </a:r>
          <a:r>
            <a:rPr lang="en-US" sz="2700" kern="1200" dirty="0" smtClean="0"/>
            <a:t>/Dis:</a:t>
          </a:r>
          <a:endParaRPr lang="en-US" sz="2700" kern="1200" dirty="0"/>
        </a:p>
      </dsp:txBody>
      <dsp:txXfrm>
        <a:off x="2887563" y="1010340"/>
        <a:ext cx="2530673" cy="3557520"/>
      </dsp:txXfrm>
    </dsp:sp>
    <dsp:sp modelId="{B8B017F4-73AA-4204-9A3A-A62474D16A9A}">
      <dsp:nvSpPr>
        <dsp:cNvPr id="0" name=""/>
        <dsp:cNvSpPr/>
      </dsp:nvSpPr>
      <dsp:spPr>
        <a:xfrm>
          <a:off x="5772530" y="232740"/>
          <a:ext cx="2530673" cy="777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Cultural</a:t>
          </a:r>
          <a:endParaRPr lang="en-US" sz="2700" kern="1200" dirty="0"/>
        </a:p>
      </dsp:txBody>
      <dsp:txXfrm>
        <a:off x="5772530" y="232740"/>
        <a:ext cx="2530673" cy="777600"/>
      </dsp:txXfrm>
    </dsp:sp>
    <dsp:sp modelId="{3597770B-6B98-4B73-9283-C57F2076B541}">
      <dsp:nvSpPr>
        <dsp:cNvPr id="0" name=""/>
        <dsp:cNvSpPr/>
      </dsp:nvSpPr>
      <dsp:spPr>
        <a:xfrm>
          <a:off x="5772530" y="1010340"/>
          <a:ext cx="2530673" cy="35575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Marks breaks in the human landscape such as religion or language</a:t>
          </a:r>
          <a:endParaRPr lang="en-US" sz="2700" kern="1200" dirty="0"/>
        </a:p>
        <a:p>
          <a:pPr marL="228600" lvl="1" indent="-228600" algn="l" defTabSz="1200150">
            <a:lnSpc>
              <a:spcPct val="90000"/>
            </a:lnSpc>
            <a:spcBef>
              <a:spcPct val="0"/>
            </a:spcBef>
            <a:spcAft>
              <a:spcPct val="15000"/>
            </a:spcAft>
            <a:buChar char="••"/>
          </a:pPr>
          <a:r>
            <a:rPr lang="en-US" sz="2700" kern="1200" dirty="0" smtClean="0"/>
            <a:t>Ex: </a:t>
          </a:r>
          <a:endParaRPr lang="en-US" sz="2700" kern="1200" dirty="0"/>
        </a:p>
        <a:p>
          <a:pPr marL="228600" lvl="1" indent="-228600" algn="l" defTabSz="1200150">
            <a:lnSpc>
              <a:spcPct val="90000"/>
            </a:lnSpc>
            <a:spcBef>
              <a:spcPct val="0"/>
            </a:spcBef>
            <a:spcAft>
              <a:spcPct val="15000"/>
            </a:spcAft>
            <a:buChar char="••"/>
          </a:pPr>
          <a:r>
            <a:rPr lang="en-US" sz="2700" kern="1200" dirty="0" err="1" smtClean="0"/>
            <a:t>Adv</a:t>
          </a:r>
          <a:r>
            <a:rPr lang="en-US" sz="2700" kern="1200" dirty="0" smtClean="0"/>
            <a:t>/Dis:</a:t>
          </a:r>
          <a:endParaRPr lang="en-US" sz="2700" kern="1200" dirty="0"/>
        </a:p>
      </dsp:txBody>
      <dsp:txXfrm>
        <a:off x="5772530" y="1010340"/>
        <a:ext cx="2530673" cy="3557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D3089-FB6F-4C5B-BA26-81E661B25B28}">
      <dsp:nvSpPr>
        <dsp:cNvPr id="0" name=""/>
        <dsp:cNvSpPr/>
      </dsp:nvSpPr>
      <dsp:spPr>
        <a:xfrm>
          <a:off x="670857" y="2738"/>
          <a:ext cx="3187451" cy="19124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 Define</a:t>
          </a:r>
        </a:p>
        <a:p>
          <a:pPr lvl="0" algn="ctr" defTabSz="1066800">
            <a:lnSpc>
              <a:spcPct val="90000"/>
            </a:lnSpc>
            <a:spcBef>
              <a:spcPct val="0"/>
            </a:spcBef>
            <a:spcAft>
              <a:spcPct val="35000"/>
            </a:spcAft>
          </a:pPr>
          <a:r>
            <a:rPr lang="en-US" sz="2400" kern="1200" dirty="0" smtClean="0"/>
            <a:t>Identify the boundary</a:t>
          </a:r>
          <a:endParaRPr lang="en-US" sz="2400" kern="1200" dirty="0"/>
        </a:p>
      </dsp:txBody>
      <dsp:txXfrm>
        <a:off x="726871" y="58752"/>
        <a:ext cx="3075423" cy="1800443"/>
      </dsp:txXfrm>
    </dsp:sp>
    <dsp:sp modelId="{6097F284-2EB1-4233-BE98-8E11ABE49B1F}">
      <dsp:nvSpPr>
        <dsp:cNvPr id="0" name=""/>
        <dsp:cNvSpPr/>
      </dsp:nvSpPr>
      <dsp:spPr>
        <a:xfrm>
          <a:off x="4138805" y="563729"/>
          <a:ext cx="675739" cy="7904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138805" y="721827"/>
        <a:ext cx="473017" cy="474292"/>
      </dsp:txXfrm>
    </dsp:sp>
    <dsp:sp modelId="{4545B3D5-B77A-4512-A298-881846B91454}">
      <dsp:nvSpPr>
        <dsp:cNvPr id="0" name=""/>
        <dsp:cNvSpPr/>
      </dsp:nvSpPr>
      <dsp:spPr>
        <a:xfrm>
          <a:off x="5133290" y="2738"/>
          <a:ext cx="3187451" cy="1912471"/>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2: Delimit It</a:t>
          </a:r>
        </a:p>
        <a:p>
          <a:pPr lvl="0" algn="ctr" defTabSz="1066800">
            <a:lnSpc>
              <a:spcPct val="90000"/>
            </a:lnSpc>
            <a:spcBef>
              <a:spcPct val="0"/>
            </a:spcBef>
            <a:spcAft>
              <a:spcPct val="35000"/>
            </a:spcAft>
          </a:pPr>
          <a:r>
            <a:rPr lang="en-US" sz="2400" kern="1200" dirty="0" smtClean="0"/>
            <a:t>Survey the boundary and draw it on a map</a:t>
          </a:r>
          <a:endParaRPr lang="en-US" sz="2400" kern="1200" dirty="0"/>
        </a:p>
      </dsp:txBody>
      <dsp:txXfrm>
        <a:off x="5189304" y="58752"/>
        <a:ext cx="3075423" cy="1800443"/>
      </dsp:txXfrm>
    </dsp:sp>
    <dsp:sp modelId="{34DCDE46-074C-49DD-8622-8FC1E7484F70}">
      <dsp:nvSpPr>
        <dsp:cNvPr id="0" name=""/>
        <dsp:cNvSpPr/>
      </dsp:nvSpPr>
      <dsp:spPr>
        <a:xfrm rot="5400000">
          <a:off x="6389146" y="2138331"/>
          <a:ext cx="675739" cy="790488"/>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6489870" y="2195705"/>
        <a:ext cx="474292" cy="473017"/>
      </dsp:txXfrm>
    </dsp:sp>
    <dsp:sp modelId="{F667EF41-C268-4424-BF8D-8D85F7026C67}">
      <dsp:nvSpPr>
        <dsp:cNvPr id="0" name=""/>
        <dsp:cNvSpPr/>
      </dsp:nvSpPr>
      <dsp:spPr>
        <a:xfrm>
          <a:off x="5133290" y="3190190"/>
          <a:ext cx="3187451" cy="1912471"/>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3: Demarcate It</a:t>
          </a:r>
        </a:p>
        <a:p>
          <a:pPr lvl="0" algn="ctr" defTabSz="1066800">
            <a:lnSpc>
              <a:spcPct val="90000"/>
            </a:lnSpc>
            <a:spcBef>
              <a:spcPct val="0"/>
            </a:spcBef>
            <a:spcAft>
              <a:spcPct val="35000"/>
            </a:spcAft>
          </a:pPr>
          <a:r>
            <a:rPr lang="en-US" sz="2400" kern="1200" dirty="0" smtClean="0"/>
            <a:t>Build an actual marker (fences, wall, flag …)</a:t>
          </a:r>
          <a:endParaRPr lang="en-US" sz="2400" kern="1200" dirty="0"/>
        </a:p>
      </dsp:txBody>
      <dsp:txXfrm>
        <a:off x="5189304" y="3246204"/>
        <a:ext cx="3075423" cy="1800443"/>
      </dsp:txXfrm>
    </dsp:sp>
    <dsp:sp modelId="{6BC670A7-72CE-4CFD-9434-DE1774B23A0B}">
      <dsp:nvSpPr>
        <dsp:cNvPr id="0" name=""/>
        <dsp:cNvSpPr/>
      </dsp:nvSpPr>
      <dsp:spPr>
        <a:xfrm rot="10800000">
          <a:off x="4177054" y="3751181"/>
          <a:ext cx="675739" cy="79048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379776" y="3909279"/>
        <a:ext cx="473017" cy="474292"/>
      </dsp:txXfrm>
    </dsp:sp>
    <dsp:sp modelId="{49725EF3-7350-4DDB-B18F-3B4BE792BFA6}">
      <dsp:nvSpPr>
        <dsp:cNvPr id="0" name=""/>
        <dsp:cNvSpPr/>
      </dsp:nvSpPr>
      <dsp:spPr>
        <a:xfrm>
          <a:off x="670857" y="3190190"/>
          <a:ext cx="3187451" cy="191247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4: Administration</a:t>
          </a:r>
        </a:p>
        <a:p>
          <a:pPr lvl="0" algn="ctr" defTabSz="1066800">
            <a:lnSpc>
              <a:spcPct val="90000"/>
            </a:lnSpc>
            <a:spcBef>
              <a:spcPct val="0"/>
            </a:spcBef>
            <a:spcAft>
              <a:spcPct val="35000"/>
            </a:spcAft>
          </a:pPr>
          <a:r>
            <a:rPr lang="en-US" sz="2400" kern="1200" dirty="0" smtClean="0"/>
            <a:t>Impose rules and laws at the boundary</a:t>
          </a:r>
        </a:p>
        <a:p>
          <a:pPr lvl="0" algn="ctr" defTabSz="1066800">
            <a:lnSpc>
              <a:spcPct val="90000"/>
            </a:lnSpc>
            <a:spcBef>
              <a:spcPct val="0"/>
            </a:spcBef>
            <a:spcAft>
              <a:spcPct val="35000"/>
            </a:spcAft>
          </a:pPr>
          <a:endParaRPr lang="en-US" sz="2400" kern="1200" dirty="0"/>
        </a:p>
      </dsp:txBody>
      <dsp:txXfrm>
        <a:off x="726871" y="3246204"/>
        <a:ext cx="3075423" cy="1800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DDC43-999E-4988-BB89-9FD20C955FAF}">
      <dsp:nvSpPr>
        <dsp:cNvPr id="0" name=""/>
        <dsp:cNvSpPr/>
      </dsp:nvSpPr>
      <dsp:spPr>
        <a:xfrm>
          <a:off x="0" y="6480"/>
          <a:ext cx="8686800" cy="127764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Definitional/Territorial: </a:t>
          </a:r>
          <a:r>
            <a:rPr lang="en-US" sz="3200" kern="1200" dirty="0" smtClean="0">
              <a:solidFill>
                <a:schemeClr val="tx1"/>
              </a:solidFill>
            </a:rPr>
            <a:t>Arises over the  ownership of a region</a:t>
          </a:r>
          <a:r>
            <a:rPr lang="en-US" sz="3200" kern="1200" dirty="0" smtClean="0">
              <a:solidFill>
                <a:schemeClr val="tx1"/>
              </a:solidFill>
            </a:rPr>
            <a:t>. </a:t>
          </a:r>
          <a:r>
            <a:rPr lang="en-US" sz="2800" kern="1200" dirty="0" smtClean="0">
              <a:solidFill>
                <a:schemeClr val="tx1"/>
              </a:solidFill>
            </a:rPr>
            <a:t>Ex. Kashmir</a:t>
          </a:r>
          <a:endParaRPr lang="en-US" sz="2800" kern="1200" dirty="0"/>
        </a:p>
      </dsp:txBody>
      <dsp:txXfrm>
        <a:off x="62369" y="68849"/>
        <a:ext cx="8562062" cy="1152902"/>
      </dsp:txXfrm>
    </dsp:sp>
    <dsp:sp modelId="{E8605DA9-28AF-4124-A7D5-43F20B446584}">
      <dsp:nvSpPr>
        <dsp:cNvPr id="0" name=""/>
        <dsp:cNvSpPr/>
      </dsp:nvSpPr>
      <dsp:spPr>
        <a:xfrm>
          <a:off x="0" y="1405080"/>
          <a:ext cx="8686800" cy="1277640"/>
        </a:xfrm>
        <a:prstGeom prst="roundRect">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Locational/Positional:</a:t>
          </a:r>
          <a:r>
            <a:rPr lang="en-US" sz="2800" kern="1200" dirty="0" smtClean="0">
              <a:solidFill>
                <a:schemeClr val="tx1"/>
              </a:solidFill>
            </a:rPr>
            <a:t> Occur when states argue about where the border actually is</a:t>
          </a:r>
          <a:r>
            <a:rPr lang="en-US" sz="2800" kern="1200" dirty="0" smtClean="0">
              <a:solidFill>
                <a:schemeClr val="tx1"/>
              </a:solidFill>
            </a:rPr>
            <a:t>.  </a:t>
          </a:r>
          <a:r>
            <a:rPr lang="en-US" sz="2000" kern="1200" dirty="0" smtClean="0">
              <a:solidFill>
                <a:schemeClr val="tx1"/>
              </a:solidFill>
            </a:rPr>
            <a:t>Ex. Saudi Arabia and Yemen </a:t>
          </a:r>
          <a:endParaRPr lang="en-US" sz="2800" kern="1200" dirty="0"/>
        </a:p>
      </dsp:txBody>
      <dsp:txXfrm>
        <a:off x="62369" y="1467449"/>
        <a:ext cx="8562062" cy="1152902"/>
      </dsp:txXfrm>
    </dsp:sp>
    <dsp:sp modelId="{B17D3DE4-419B-458E-B612-AA38E9DB560F}">
      <dsp:nvSpPr>
        <dsp:cNvPr id="0" name=""/>
        <dsp:cNvSpPr/>
      </dsp:nvSpPr>
      <dsp:spPr>
        <a:xfrm>
          <a:off x="0" y="2803680"/>
          <a:ext cx="8686800" cy="1277640"/>
        </a:xfrm>
        <a:prstGeom prst="roundRect">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Allocation: </a:t>
          </a:r>
          <a:r>
            <a:rPr lang="en-US" sz="2800" kern="1200" dirty="0" smtClean="0">
              <a:solidFill>
                <a:schemeClr val="tx1"/>
              </a:solidFill>
            </a:rPr>
            <a:t>Involves natural resources that lie in the border area</a:t>
          </a:r>
          <a:r>
            <a:rPr lang="en-US" sz="2600" kern="1200" dirty="0" smtClean="0">
              <a:solidFill>
                <a:schemeClr val="tx1"/>
              </a:solidFill>
            </a:rPr>
            <a:t>. </a:t>
          </a:r>
          <a:r>
            <a:rPr lang="en-US" sz="2000" kern="1200" dirty="0" smtClean="0">
              <a:solidFill>
                <a:schemeClr val="tx1"/>
              </a:solidFill>
            </a:rPr>
            <a:t>Ex. Iraq and Kuwait </a:t>
          </a:r>
          <a:endParaRPr lang="en-US" sz="2600" kern="1200" dirty="0"/>
        </a:p>
      </dsp:txBody>
      <dsp:txXfrm>
        <a:off x="62369" y="2866049"/>
        <a:ext cx="8562062" cy="1152902"/>
      </dsp:txXfrm>
    </dsp:sp>
    <dsp:sp modelId="{104B605B-00B9-4CF1-B136-DF3189026826}">
      <dsp:nvSpPr>
        <dsp:cNvPr id="0" name=""/>
        <dsp:cNvSpPr/>
      </dsp:nvSpPr>
      <dsp:spPr>
        <a:xfrm>
          <a:off x="0" y="4202280"/>
          <a:ext cx="8686800" cy="1277640"/>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Operational: </a:t>
          </a:r>
          <a:r>
            <a:rPr lang="en-US" sz="2800" kern="1200" dirty="0" smtClean="0">
              <a:solidFill>
                <a:schemeClr val="tx1"/>
              </a:solidFill>
            </a:rPr>
            <a:t>When neighboring states cannot agree on policies that apply in a border area</a:t>
          </a:r>
          <a:r>
            <a:rPr lang="en-US" sz="2500" kern="1200" dirty="0" smtClean="0">
              <a:solidFill>
                <a:schemeClr val="tx1"/>
              </a:solidFill>
            </a:rPr>
            <a:t>.  </a:t>
          </a:r>
          <a:r>
            <a:rPr lang="en-US" sz="2000" kern="1200" dirty="0" smtClean="0">
              <a:solidFill>
                <a:schemeClr val="tx1"/>
              </a:solidFill>
            </a:rPr>
            <a:t>Ex.  US and Mexico Border </a:t>
          </a:r>
          <a:endParaRPr lang="en-US" sz="2500" kern="1200" dirty="0"/>
        </a:p>
      </dsp:txBody>
      <dsp:txXfrm>
        <a:off x="62369" y="4264649"/>
        <a:ext cx="8562062" cy="11529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75F83-5DFA-4AA9-AAB6-2EAB45446D93}">
      <dsp:nvSpPr>
        <dsp:cNvPr id="0" name=""/>
        <dsp:cNvSpPr/>
      </dsp:nvSpPr>
      <dsp:spPr>
        <a:xfrm rot="5400000">
          <a:off x="5149012" y="-2031598"/>
          <a:ext cx="997862" cy="531571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boundary was set up before a settlement was established.</a:t>
          </a:r>
          <a:endParaRPr lang="en-US" sz="1800" kern="1200" dirty="0"/>
        </a:p>
        <a:p>
          <a:pPr marL="171450" lvl="1" indent="-171450" algn="l" defTabSz="800100">
            <a:lnSpc>
              <a:spcPct val="90000"/>
            </a:lnSpc>
            <a:spcBef>
              <a:spcPct val="0"/>
            </a:spcBef>
            <a:spcAft>
              <a:spcPct val="15000"/>
            </a:spcAft>
            <a:buChar char="••"/>
          </a:pPr>
          <a:r>
            <a:rPr lang="en-US" sz="1800" kern="1200" dirty="0" smtClean="0"/>
            <a:t>Ex:</a:t>
          </a:r>
          <a:endParaRPr lang="en-US" sz="1800" kern="1200" dirty="0"/>
        </a:p>
      </dsp:txBody>
      <dsp:txXfrm rot="-5400000">
        <a:off x="2990087" y="176039"/>
        <a:ext cx="5267000" cy="900438"/>
      </dsp:txXfrm>
    </dsp:sp>
    <dsp:sp modelId="{99CA16A2-72AC-4681-B65F-EF0B8A03EC76}">
      <dsp:nvSpPr>
        <dsp:cNvPr id="0" name=""/>
        <dsp:cNvSpPr/>
      </dsp:nvSpPr>
      <dsp:spPr>
        <a:xfrm>
          <a:off x="0" y="2593"/>
          <a:ext cx="2990088" cy="124732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Antecedent</a:t>
          </a:r>
          <a:endParaRPr lang="en-US" sz="3200" kern="1200" dirty="0"/>
        </a:p>
      </dsp:txBody>
      <dsp:txXfrm>
        <a:off x="60890" y="63483"/>
        <a:ext cx="2868308" cy="1125548"/>
      </dsp:txXfrm>
    </dsp:sp>
    <dsp:sp modelId="{5867E90F-218B-40CB-98BC-0B575AFAC6D3}">
      <dsp:nvSpPr>
        <dsp:cNvPr id="0" name=""/>
        <dsp:cNvSpPr/>
      </dsp:nvSpPr>
      <dsp:spPr>
        <a:xfrm rot="5400000">
          <a:off x="5149012" y="-721903"/>
          <a:ext cx="997862" cy="5315712"/>
        </a:xfrm>
        <a:prstGeom prst="round2Same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boundary was set up after the settlement was established.</a:t>
          </a:r>
          <a:endParaRPr lang="en-US" sz="1800" kern="1200" dirty="0"/>
        </a:p>
        <a:p>
          <a:pPr marL="171450" lvl="1" indent="-171450" algn="l" defTabSz="800100">
            <a:lnSpc>
              <a:spcPct val="90000"/>
            </a:lnSpc>
            <a:spcBef>
              <a:spcPct val="0"/>
            </a:spcBef>
            <a:spcAft>
              <a:spcPct val="15000"/>
            </a:spcAft>
            <a:buChar char="••"/>
          </a:pPr>
          <a:r>
            <a:rPr lang="en-US" sz="1800" kern="1200" dirty="0" smtClean="0"/>
            <a:t>Ex:</a:t>
          </a:r>
          <a:endParaRPr lang="en-US" sz="1800" kern="1200" dirty="0"/>
        </a:p>
      </dsp:txBody>
      <dsp:txXfrm rot="-5400000">
        <a:off x="2990087" y="1485734"/>
        <a:ext cx="5267000" cy="900438"/>
      </dsp:txXfrm>
    </dsp:sp>
    <dsp:sp modelId="{0068D7B6-30D7-4F4C-9640-3E904CDCCA00}">
      <dsp:nvSpPr>
        <dsp:cNvPr id="0" name=""/>
        <dsp:cNvSpPr/>
      </dsp:nvSpPr>
      <dsp:spPr>
        <a:xfrm>
          <a:off x="0" y="1312288"/>
          <a:ext cx="2990088" cy="1247328"/>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Subsequent</a:t>
          </a:r>
          <a:endParaRPr lang="en-US" sz="3200" kern="1200" dirty="0"/>
        </a:p>
      </dsp:txBody>
      <dsp:txXfrm>
        <a:off x="60890" y="1373178"/>
        <a:ext cx="2868308" cy="1125548"/>
      </dsp:txXfrm>
    </dsp:sp>
    <dsp:sp modelId="{7B65DDBC-52E9-4BEF-9023-04CA58BD0C2F}">
      <dsp:nvSpPr>
        <dsp:cNvPr id="0" name=""/>
        <dsp:cNvSpPr/>
      </dsp:nvSpPr>
      <dsp:spPr>
        <a:xfrm rot="5400000">
          <a:off x="5149012" y="587791"/>
          <a:ext cx="997862" cy="5315712"/>
        </a:xfrm>
        <a:prstGeom prst="round2Same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boundary is forcibly put on the landscape by outsiders.</a:t>
          </a:r>
          <a:endParaRPr lang="en-US" sz="1800" kern="1200" dirty="0"/>
        </a:p>
        <a:p>
          <a:pPr marL="171450" lvl="1" indent="-171450" algn="l" defTabSz="800100">
            <a:lnSpc>
              <a:spcPct val="90000"/>
            </a:lnSpc>
            <a:spcBef>
              <a:spcPct val="0"/>
            </a:spcBef>
            <a:spcAft>
              <a:spcPct val="15000"/>
            </a:spcAft>
            <a:buChar char="••"/>
          </a:pPr>
          <a:r>
            <a:rPr lang="en-US" sz="1800" kern="1200" dirty="0" smtClean="0"/>
            <a:t>Ex:</a:t>
          </a:r>
          <a:endParaRPr lang="en-US" sz="1800" kern="1200" dirty="0"/>
        </a:p>
      </dsp:txBody>
      <dsp:txXfrm rot="-5400000">
        <a:off x="2990087" y="2795428"/>
        <a:ext cx="5267000" cy="900438"/>
      </dsp:txXfrm>
    </dsp:sp>
    <dsp:sp modelId="{EE1DD02D-2D5E-417F-83FE-66893FEE8934}">
      <dsp:nvSpPr>
        <dsp:cNvPr id="0" name=""/>
        <dsp:cNvSpPr/>
      </dsp:nvSpPr>
      <dsp:spPr>
        <a:xfrm>
          <a:off x="0" y="2621983"/>
          <a:ext cx="2990088" cy="1247328"/>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Superimposed</a:t>
          </a:r>
          <a:endParaRPr lang="en-US" sz="3200" kern="1200" dirty="0"/>
        </a:p>
      </dsp:txBody>
      <dsp:txXfrm>
        <a:off x="60890" y="2682873"/>
        <a:ext cx="2868308" cy="1125548"/>
      </dsp:txXfrm>
    </dsp:sp>
    <dsp:sp modelId="{6693A44D-1E1D-4D51-B54C-4A8439419818}">
      <dsp:nvSpPr>
        <dsp:cNvPr id="0" name=""/>
        <dsp:cNvSpPr/>
      </dsp:nvSpPr>
      <dsp:spPr>
        <a:xfrm rot="5400000">
          <a:off x="5149012" y="1897486"/>
          <a:ext cx="997862" cy="5315712"/>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Boundaries that are no longer there, but still exist in a cultural sense.</a:t>
          </a:r>
          <a:endParaRPr lang="en-US" sz="1800" kern="1200" dirty="0"/>
        </a:p>
        <a:p>
          <a:pPr marL="171450" lvl="1" indent="-171450" algn="l" defTabSz="800100">
            <a:lnSpc>
              <a:spcPct val="90000"/>
            </a:lnSpc>
            <a:spcBef>
              <a:spcPct val="0"/>
            </a:spcBef>
            <a:spcAft>
              <a:spcPct val="15000"/>
            </a:spcAft>
            <a:buChar char="••"/>
          </a:pPr>
          <a:r>
            <a:rPr lang="en-US" sz="1800" kern="1200" dirty="0" smtClean="0"/>
            <a:t>Ex: </a:t>
          </a:r>
          <a:endParaRPr lang="en-US" sz="1800" kern="1200" dirty="0"/>
        </a:p>
      </dsp:txBody>
      <dsp:txXfrm rot="-5400000">
        <a:off x="2990087" y="4105123"/>
        <a:ext cx="5267000" cy="900438"/>
      </dsp:txXfrm>
    </dsp:sp>
    <dsp:sp modelId="{C36E6C9A-81D2-4598-8E5B-293D653589B5}">
      <dsp:nvSpPr>
        <dsp:cNvPr id="0" name=""/>
        <dsp:cNvSpPr/>
      </dsp:nvSpPr>
      <dsp:spPr>
        <a:xfrm>
          <a:off x="0" y="3931678"/>
          <a:ext cx="2990088" cy="1247328"/>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Relict</a:t>
          </a:r>
          <a:endParaRPr lang="en-US" sz="3200" kern="1200" dirty="0"/>
        </a:p>
      </dsp:txBody>
      <dsp:txXfrm>
        <a:off x="60890" y="3992568"/>
        <a:ext cx="2868308" cy="1125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9AF9F-E865-40D2-930E-BD1AFF380ABE}">
      <dsp:nvSpPr>
        <dsp:cNvPr id="0" name=""/>
        <dsp:cNvSpPr/>
      </dsp:nvSpPr>
      <dsp:spPr>
        <a:xfrm rot="21300000">
          <a:off x="28060" y="2908650"/>
          <a:ext cx="9087879" cy="1040699"/>
        </a:xfrm>
        <a:prstGeom prst="mathMinus">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E845AE55-8B87-4DDC-B262-FF007D506DF7}">
      <dsp:nvSpPr>
        <dsp:cNvPr id="0" name=""/>
        <dsp:cNvSpPr/>
      </dsp:nvSpPr>
      <dsp:spPr>
        <a:xfrm>
          <a:off x="1097280" y="342900"/>
          <a:ext cx="2743200" cy="2743200"/>
        </a:xfrm>
        <a:prstGeom prst="down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1E7385-5874-49FC-AA52-FCF8F10D398F}">
      <dsp:nvSpPr>
        <dsp:cNvPr id="0" name=""/>
        <dsp:cNvSpPr/>
      </dsp:nvSpPr>
      <dsp:spPr>
        <a:xfrm>
          <a:off x="4846320" y="0"/>
          <a:ext cx="2926080" cy="28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r>
            <a:rPr lang="en-US" sz="3500" kern="1200" dirty="0" smtClean="0"/>
            <a:t>Centripetal Forces</a:t>
          </a:r>
          <a:endParaRPr lang="en-US" sz="3500" kern="1200" dirty="0"/>
        </a:p>
        <a:p>
          <a:pPr marL="228600" lvl="1" indent="-228600" algn="l" defTabSz="1200150">
            <a:lnSpc>
              <a:spcPct val="90000"/>
            </a:lnSpc>
            <a:spcBef>
              <a:spcPct val="0"/>
            </a:spcBef>
            <a:spcAft>
              <a:spcPct val="15000"/>
            </a:spcAft>
            <a:buChar char="••"/>
          </a:pPr>
          <a:r>
            <a:rPr lang="en-US" sz="2700" kern="1200" dirty="0" smtClean="0"/>
            <a:t>Forces that unify states.</a:t>
          </a:r>
          <a:endParaRPr lang="en-US" sz="2700" kern="1200" dirty="0"/>
        </a:p>
      </dsp:txBody>
      <dsp:txXfrm>
        <a:off x="4846320" y="0"/>
        <a:ext cx="2926080" cy="2880360"/>
      </dsp:txXfrm>
    </dsp:sp>
    <dsp:sp modelId="{464D94D8-DE08-41A4-B99C-C382A950CD4B}">
      <dsp:nvSpPr>
        <dsp:cNvPr id="0" name=""/>
        <dsp:cNvSpPr/>
      </dsp:nvSpPr>
      <dsp:spPr>
        <a:xfrm>
          <a:off x="5303519" y="3771900"/>
          <a:ext cx="2743200" cy="2743200"/>
        </a:xfrm>
        <a:prstGeom prst="upArrow">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4008B9-0025-40B0-9DC5-73947CDB6EB4}">
      <dsp:nvSpPr>
        <dsp:cNvPr id="0" name=""/>
        <dsp:cNvSpPr/>
      </dsp:nvSpPr>
      <dsp:spPr>
        <a:xfrm>
          <a:off x="1371600" y="3977640"/>
          <a:ext cx="2926080" cy="28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l" defTabSz="1555750">
            <a:lnSpc>
              <a:spcPct val="90000"/>
            </a:lnSpc>
            <a:spcBef>
              <a:spcPct val="0"/>
            </a:spcBef>
            <a:spcAft>
              <a:spcPct val="35000"/>
            </a:spcAft>
          </a:pPr>
          <a:r>
            <a:rPr lang="en-US" sz="3500" kern="1200" dirty="0" smtClean="0"/>
            <a:t>Centrifugal Forces</a:t>
          </a:r>
          <a:endParaRPr lang="en-US" sz="3500" kern="1200" dirty="0"/>
        </a:p>
        <a:p>
          <a:pPr marL="228600" lvl="1" indent="-228600" algn="l" defTabSz="1200150">
            <a:lnSpc>
              <a:spcPct val="90000"/>
            </a:lnSpc>
            <a:spcBef>
              <a:spcPct val="0"/>
            </a:spcBef>
            <a:spcAft>
              <a:spcPct val="15000"/>
            </a:spcAft>
            <a:buChar char="••"/>
          </a:pPr>
          <a:r>
            <a:rPr lang="en-US" sz="2700" kern="1200" dirty="0" smtClean="0"/>
            <a:t>Forces that fragment states.</a:t>
          </a:r>
          <a:endParaRPr lang="en-US" sz="2700" kern="1200" dirty="0"/>
        </a:p>
      </dsp:txBody>
      <dsp:txXfrm>
        <a:off x="1371600" y="3977640"/>
        <a:ext cx="2926080" cy="288036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767A1B-17E8-446E-923E-33349967114B}" type="datetimeFigureOut">
              <a:rPr lang="en-US" smtClean="0"/>
              <a:t>10/19/2015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DA9C86-A7E4-444B-AF02-5E24B61E5ACE}" type="slidenum">
              <a:rPr lang="en-US" smtClean="0"/>
              <a:t>‹#›</a:t>
            </a:fld>
            <a:endParaRPr lang="en-US"/>
          </a:p>
        </p:txBody>
      </p:sp>
    </p:spTree>
    <p:extLst>
      <p:ext uri="{BB962C8B-B14F-4D97-AF65-F5344CB8AC3E}">
        <p14:creationId xmlns:p14="http://schemas.microsoft.com/office/powerpoint/2010/main" val="1793852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A06EC4-F6BE-4496-BE3D-1492A8135518}" type="datetimeFigureOut">
              <a:rPr lang="en-US" smtClean="0"/>
              <a:pPr/>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4A4FD7-9232-44D0-AEE6-CDF152342F50}" type="slidenum">
              <a:rPr lang="en-US" smtClean="0"/>
              <a:pPr/>
              <a:t>‹#›</a:t>
            </a:fld>
            <a:endParaRPr lang="en-US"/>
          </a:p>
        </p:txBody>
      </p:sp>
    </p:spTree>
    <p:extLst>
      <p:ext uri="{BB962C8B-B14F-4D97-AF65-F5344CB8AC3E}">
        <p14:creationId xmlns:p14="http://schemas.microsoft.com/office/powerpoint/2010/main" val="357839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2</a:t>
            </a:fld>
            <a:endParaRPr lang="en-US"/>
          </a:p>
        </p:txBody>
      </p:sp>
    </p:spTree>
    <p:extLst>
      <p:ext uri="{BB962C8B-B14F-4D97-AF65-F5344CB8AC3E}">
        <p14:creationId xmlns:p14="http://schemas.microsoft.com/office/powerpoint/2010/main" val="211299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r>
              <a:rPr lang="en-US" baseline="0" dirty="0" smtClean="0"/>
              <a:t> </a:t>
            </a:r>
            <a:r>
              <a:rPr lang="en-US" dirty="0" smtClean="0"/>
              <a:t>Nearly every State in the world is a multinational state.</a:t>
            </a:r>
          </a:p>
          <a:p>
            <a:endParaRPr lang="en-US" dirty="0" smtClean="0"/>
          </a:p>
          <a:p>
            <a:pPr defTabSz="931774">
              <a:defRPr/>
            </a:pPr>
            <a:r>
              <a:rPr lang="en-US" dirty="0" smtClean="0"/>
              <a:t>Multistate</a:t>
            </a:r>
            <a:r>
              <a:rPr lang="en-US" baseline="0" dirty="0" smtClean="0"/>
              <a:t> Nation = </a:t>
            </a:r>
            <a:r>
              <a:rPr lang="en-US" dirty="0" smtClean="0"/>
              <a:t>A nation that stretches across borders. (Irredentism)</a:t>
            </a:r>
          </a:p>
          <a:p>
            <a:endParaRPr lang="en-US" dirty="0" smtClean="0"/>
          </a:p>
          <a:p>
            <a:pPr defTabSz="931774">
              <a:defRPr/>
            </a:pPr>
            <a:r>
              <a:rPr lang="en-US" dirty="0" smtClean="0"/>
              <a:t>Stateless Nation =</a:t>
            </a:r>
            <a:r>
              <a:rPr lang="en-US" baseline="0" dirty="0" smtClean="0"/>
              <a:t> </a:t>
            </a:r>
            <a:r>
              <a:rPr lang="en-US" dirty="0" smtClean="0"/>
              <a:t>A nation that does not have a state.</a:t>
            </a:r>
          </a:p>
          <a:p>
            <a:endParaRPr lang="en-US" dirty="0" smtClean="0"/>
          </a:p>
          <a:p>
            <a:pPr defTabSz="931774">
              <a:defRPr/>
            </a:pPr>
            <a:r>
              <a:rPr lang="en-US" dirty="0" smtClean="0"/>
              <a:t>Nation State = A state with 95% or more belonging to one nationality.</a:t>
            </a:r>
          </a:p>
          <a:p>
            <a:endParaRPr lang="en-US" dirty="0" smtClean="0"/>
          </a:p>
          <a:p>
            <a:r>
              <a:rPr lang="en-US" dirty="0" smtClean="0"/>
              <a:t>The idea</a:t>
            </a:r>
            <a:r>
              <a:rPr lang="en-US" baseline="0" dirty="0" smtClean="0"/>
              <a:t> of linking people who share a strong sense of unity under one government seemed to be the best way to prevent </a:t>
            </a:r>
            <a:r>
              <a:rPr lang="en-US" baseline="0" dirty="0" err="1" smtClean="0"/>
              <a:t>ethnonational</a:t>
            </a:r>
            <a:r>
              <a:rPr lang="en-US" baseline="0" dirty="0" smtClean="0"/>
              <a:t> violence from erupting.</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15</a:t>
            </a:fld>
            <a:endParaRPr lang="en-US"/>
          </a:p>
        </p:txBody>
      </p:sp>
    </p:spTree>
    <p:extLst>
      <p:ext uri="{BB962C8B-B14F-4D97-AF65-F5344CB8AC3E}">
        <p14:creationId xmlns:p14="http://schemas.microsoft.com/office/powerpoint/2010/main" val="285364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16</a:t>
            </a:fld>
            <a:endParaRPr lang="en-US"/>
          </a:p>
        </p:txBody>
      </p:sp>
    </p:spTree>
    <p:extLst>
      <p:ext uri="{BB962C8B-B14F-4D97-AF65-F5344CB8AC3E}">
        <p14:creationId xmlns:p14="http://schemas.microsoft.com/office/powerpoint/2010/main" val="144382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21</a:t>
            </a:fld>
            <a:endParaRPr lang="en-US"/>
          </a:p>
        </p:txBody>
      </p:sp>
    </p:spTree>
    <p:extLst>
      <p:ext uri="{BB962C8B-B14F-4D97-AF65-F5344CB8AC3E}">
        <p14:creationId xmlns:p14="http://schemas.microsoft.com/office/powerpoint/2010/main" val="87535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like shape, size, and relative</a:t>
            </a:r>
            <a:r>
              <a:rPr lang="en-US" baseline="0" dirty="0" smtClean="0"/>
              <a:t> location can affect the political issues facing its people internally and internationally.</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22</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nearly square</a:t>
            </a:r>
            <a:r>
              <a:rPr lang="en-US" baseline="0" dirty="0" smtClean="0"/>
              <a:t> or circle in shape.</a:t>
            </a:r>
          </a:p>
        </p:txBody>
      </p:sp>
      <p:sp>
        <p:nvSpPr>
          <p:cNvPr id="4" name="Slide Number Placeholder 3"/>
          <p:cNvSpPr>
            <a:spLocks noGrp="1"/>
          </p:cNvSpPr>
          <p:nvPr>
            <p:ph type="sldNum" sz="quarter" idx="10"/>
          </p:nvPr>
        </p:nvSpPr>
        <p:spPr/>
        <p:txBody>
          <a:bodyPr/>
          <a:lstStyle/>
          <a:p>
            <a:fld id="{E84A4FD7-9232-44D0-AEE6-CDF152342F50}" type="slidenum">
              <a:rPr lang="en-US" smtClean="0"/>
              <a:pPr/>
              <a:t>24</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25</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26</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lead to problems in maintaining</a:t>
            </a:r>
            <a:r>
              <a:rPr lang="en-US" baseline="0" dirty="0" smtClean="0"/>
              <a:t> unity among its constituent parts and problems with communication.</a:t>
            </a:r>
          </a:p>
          <a:p>
            <a:endParaRPr lang="en-US" baseline="0" dirty="0" smtClean="0"/>
          </a:p>
          <a:p>
            <a:r>
              <a:rPr lang="en-US" baseline="0" dirty="0" smtClean="0"/>
              <a:t>Other countries would have a hard time invading your country.</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27</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 between the perforated state and its perforating</a:t>
            </a:r>
            <a:r>
              <a:rPr lang="en-US" baseline="0" dirty="0" smtClean="0"/>
              <a:t> state can be difficult and can cause tension.</a:t>
            </a:r>
          </a:p>
          <a:p>
            <a:endParaRPr lang="en-US" baseline="0" dirty="0" smtClean="0"/>
          </a:p>
          <a:p>
            <a:r>
              <a:rPr lang="en-US" baseline="0" dirty="0" smtClean="0"/>
              <a:t>Cultural enclaves exist as well. </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28</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Must depend on their neighbors</a:t>
            </a:r>
            <a:r>
              <a:rPr lang="en-US" baseline="0" dirty="0" smtClean="0"/>
              <a:t> to get water sources for trade and navigation so their relationships must always be good.</a:t>
            </a:r>
          </a:p>
          <a:p>
            <a:endParaRPr lang="en-US" baseline="0" dirty="0" smtClean="0"/>
          </a:p>
          <a:p>
            <a:r>
              <a:rPr lang="en-US" baseline="0" dirty="0" smtClean="0"/>
              <a:t>Tariffs can increase their prices.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29</a:t>
            </a:fld>
            <a:endParaRPr lang="en-US"/>
          </a:p>
        </p:txBody>
      </p:sp>
    </p:spTree>
    <p:extLst>
      <p:ext uri="{BB962C8B-B14F-4D97-AF65-F5344CB8AC3E}">
        <p14:creationId xmlns:p14="http://schemas.microsoft.com/office/powerpoint/2010/main" val="325594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6</a:t>
            </a:fld>
            <a:endParaRPr lang="en-US"/>
          </a:p>
        </p:txBody>
      </p:sp>
    </p:spTree>
    <p:extLst>
      <p:ext uri="{BB962C8B-B14F-4D97-AF65-F5344CB8AC3E}">
        <p14:creationId xmlns:p14="http://schemas.microsoft.com/office/powerpoint/2010/main" val="211299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31</a:t>
            </a:fld>
            <a:endParaRPr lang="en-US"/>
          </a:p>
        </p:txBody>
      </p:sp>
    </p:spTree>
    <p:extLst>
      <p:ext uri="{BB962C8B-B14F-4D97-AF65-F5344CB8AC3E}">
        <p14:creationId xmlns:p14="http://schemas.microsoft.com/office/powerpoint/2010/main" val="188255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have</a:t>
            </a:r>
            <a:r>
              <a:rPr lang="en-US" baseline="0" dirty="0" smtClean="0"/>
              <a:t> a lack of resources but also have less area to defend. Can be small in population and area. </a:t>
            </a:r>
          </a:p>
          <a:p>
            <a:endParaRPr lang="en-US" baseline="0" dirty="0" smtClean="0"/>
          </a:p>
          <a:p>
            <a:r>
              <a:rPr lang="en-US" baseline="0" dirty="0" smtClean="0"/>
              <a:t>More homogenous population – less conflict.</a:t>
            </a:r>
          </a:p>
          <a:p>
            <a:endParaRPr lang="en-US" baseline="0" dirty="0" smtClean="0"/>
          </a:p>
          <a:p>
            <a:r>
              <a:rPr lang="en-US" baseline="0" dirty="0" smtClean="0"/>
              <a:t>Small in size does not equal small in power.</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32</a:t>
            </a:fld>
            <a:endParaRPr lang="en-US"/>
          </a:p>
        </p:txBody>
      </p:sp>
    </p:spTree>
    <p:extLst>
      <p:ext uri="{BB962C8B-B14F-4D97-AF65-F5344CB8AC3E}">
        <p14:creationId xmlns:p14="http://schemas.microsoft.com/office/powerpoint/2010/main" val="2853071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of many conflicts</a:t>
            </a:r>
            <a:r>
              <a:rPr lang="en-US" baseline="0" dirty="0" smtClean="0"/>
              <a:t> at varying scales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33</a:t>
            </a:fld>
            <a:endParaRPr lang="en-US"/>
          </a:p>
        </p:txBody>
      </p:sp>
    </p:spTree>
    <p:extLst>
      <p:ext uri="{BB962C8B-B14F-4D97-AF65-F5344CB8AC3E}">
        <p14:creationId xmlns:p14="http://schemas.microsoft.com/office/powerpoint/2010/main" val="55921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34</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35</a:t>
            </a:fld>
            <a:endParaRPr lang="en-US"/>
          </a:p>
        </p:txBody>
      </p:sp>
    </p:spTree>
    <p:extLst>
      <p:ext uri="{BB962C8B-B14F-4D97-AF65-F5344CB8AC3E}">
        <p14:creationId xmlns:p14="http://schemas.microsoft.com/office/powerpoint/2010/main" val="4003073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Boundary is a line and frontier</a:t>
            </a:r>
            <a:r>
              <a:rPr lang="en-US" baseline="0" dirty="0" smtClean="0"/>
              <a:t> is a region.</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36</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Geometric</a:t>
            </a:r>
            <a:r>
              <a:rPr lang="en-US" baseline="0" dirty="0" smtClean="0"/>
              <a:t> usually use line of latitude or longitude.  Has advantages because the lines are easy to determine with GPS.</a:t>
            </a:r>
          </a:p>
          <a:p>
            <a:endParaRPr lang="en-US" baseline="0" dirty="0" smtClean="0"/>
          </a:p>
          <a:p>
            <a:r>
              <a:rPr lang="en-US" baseline="0" dirty="0" smtClean="0"/>
              <a:t>Physical boundaries have disadvantages because they could move or if you have a building project it involves working with 2 governments.</a:t>
            </a:r>
          </a:p>
          <a:p>
            <a:endParaRPr lang="en-US" baseline="0" dirty="0" smtClean="0"/>
          </a:p>
          <a:p>
            <a:r>
              <a:rPr lang="en-US" baseline="0" dirty="0" smtClean="0"/>
              <a:t>Cultural lines can be ambiguous and fluid.</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37</a:t>
            </a:fld>
            <a:endParaRPr lang="en-US"/>
          </a:p>
        </p:txBody>
      </p:sp>
    </p:spTree>
    <p:extLst>
      <p:ext uri="{BB962C8B-B14F-4D97-AF65-F5344CB8AC3E}">
        <p14:creationId xmlns:p14="http://schemas.microsoft.com/office/powerpoint/2010/main" val="1984464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boundaries are demarcated.</a:t>
            </a:r>
          </a:p>
          <a:p>
            <a:endParaRPr lang="en-US" dirty="0" smtClean="0"/>
          </a:p>
          <a:p>
            <a:r>
              <a:rPr lang="en-US" dirty="0" smtClean="0"/>
              <a:t>The actual drawing of a boundary involves</a:t>
            </a:r>
            <a:r>
              <a:rPr lang="en-US" baseline="0" dirty="0" smtClean="0"/>
              <a:t> representatives of a minimum of two countries that usually meet in a neutral city to discuss terms of the agreement. When the boundary is in dispute, a mediator from another country may be used to assist in determining where it should be located.</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38</a:t>
            </a:fld>
            <a:endParaRPr lang="en-US"/>
          </a:p>
        </p:txBody>
      </p:sp>
    </p:spTree>
    <p:extLst>
      <p:ext uri="{BB962C8B-B14F-4D97-AF65-F5344CB8AC3E}">
        <p14:creationId xmlns:p14="http://schemas.microsoft.com/office/powerpoint/2010/main" val="83062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39</a:t>
            </a:fld>
            <a:endParaRPr lang="en-US"/>
          </a:p>
        </p:txBody>
      </p:sp>
    </p:spTree>
    <p:extLst>
      <p:ext uri="{BB962C8B-B14F-4D97-AF65-F5344CB8AC3E}">
        <p14:creationId xmlns:p14="http://schemas.microsoft.com/office/powerpoint/2010/main" val="164610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Antecedent</a:t>
            </a:r>
            <a:r>
              <a:rPr lang="en-US" baseline="0" dirty="0" smtClean="0"/>
              <a:t> – Kentucky and Indiana grew out of distinct cultures that were already present around the divide of the Ohio River.</a:t>
            </a:r>
          </a:p>
          <a:p>
            <a:endParaRPr lang="en-US" baseline="0" dirty="0" smtClean="0"/>
          </a:p>
          <a:p>
            <a:r>
              <a:rPr lang="en-US" baseline="0" dirty="0" smtClean="0"/>
              <a:t>Subsequent – Division between U.S and Mexico/ changed over time with the </a:t>
            </a:r>
            <a:r>
              <a:rPr lang="en-US" baseline="0" dirty="0" err="1" smtClean="0"/>
              <a:t>rio</a:t>
            </a:r>
            <a:r>
              <a:rPr lang="en-US" baseline="0" dirty="0" smtClean="0"/>
              <a:t> bravo </a:t>
            </a:r>
          </a:p>
          <a:p>
            <a:endParaRPr lang="en-US" baseline="0" dirty="0" smtClean="0"/>
          </a:p>
          <a:p>
            <a:r>
              <a:rPr lang="en-US" baseline="0" dirty="0" smtClean="0"/>
              <a:t>Superimposed – Boundary of Israel was superimposed by the United Nations. DMZ in Korea </a:t>
            </a:r>
          </a:p>
          <a:p>
            <a:endParaRPr lang="en-US" baseline="0" dirty="0" smtClean="0"/>
          </a:p>
          <a:p>
            <a:r>
              <a:rPr lang="en-US" baseline="0" dirty="0" smtClean="0"/>
              <a:t>Relict – Berlin Wall – no longer a boundary but just a reminder of the once divided space.</a:t>
            </a:r>
          </a:p>
          <a:p>
            <a:endParaRPr lang="en-US" baseline="0" dirty="0" smtClean="0"/>
          </a:p>
          <a:p>
            <a:r>
              <a:rPr lang="en-US" baseline="0" dirty="0" smtClean="0"/>
              <a:t>Go over purposes of each of these barriers and consequences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41</a:t>
            </a:fld>
            <a:endParaRPr lang="en-US"/>
          </a:p>
        </p:txBody>
      </p:sp>
    </p:spTree>
    <p:extLst>
      <p:ext uri="{BB962C8B-B14F-4D97-AF65-F5344CB8AC3E}">
        <p14:creationId xmlns:p14="http://schemas.microsoft.com/office/powerpoint/2010/main" val="265385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apply to your bedroom or an entire country</a:t>
            </a:r>
            <a:r>
              <a:rPr lang="en-US" baseline="0" dirty="0" smtClean="0"/>
              <a:t> and often evoke an emotional response.</a:t>
            </a:r>
          </a:p>
          <a:p>
            <a:endParaRPr lang="en-US" baseline="0" dirty="0" smtClean="0"/>
          </a:p>
          <a:p>
            <a:r>
              <a:rPr lang="en-US" baseline="0" dirty="0" smtClean="0"/>
              <a:t>Also applies to personal space (the area we claim as our own territory which others may not enter without our permission).  How much space is considered personal can very with time and place.</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7</a:t>
            </a:fld>
            <a:endParaRPr lang="en-US"/>
          </a:p>
        </p:txBody>
      </p:sp>
    </p:spTree>
    <p:extLst>
      <p:ext uri="{BB962C8B-B14F-4D97-AF65-F5344CB8AC3E}">
        <p14:creationId xmlns:p14="http://schemas.microsoft.com/office/powerpoint/2010/main" val="4024366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a:t>
            </a:r>
            <a:r>
              <a:rPr lang="en-US" baseline="0" dirty="0" smtClean="0"/>
              <a:t> a claim can a country make on the water that touches its borders? Been in place since 1982.</a:t>
            </a:r>
          </a:p>
          <a:p>
            <a:endParaRPr lang="en-US" baseline="0" dirty="0" smtClean="0"/>
          </a:p>
          <a:p>
            <a:r>
              <a:rPr lang="en-US" baseline="0" dirty="0" smtClean="0"/>
              <a:t>If there is not 200 nautical miles between countries the they will divide up the water evenly. (median-line principle) Beyond 200 miles is open for free use by all </a:t>
            </a:r>
            <a:r>
              <a:rPr lang="en-US" baseline="0" smtClean="0"/>
              <a:t>political states.</a:t>
            </a:r>
            <a:endParaRPr lang="en-US" baseline="0" dirty="0" smtClean="0"/>
          </a:p>
        </p:txBody>
      </p:sp>
      <p:sp>
        <p:nvSpPr>
          <p:cNvPr id="4" name="Slide Number Placeholder 3"/>
          <p:cNvSpPr>
            <a:spLocks noGrp="1"/>
          </p:cNvSpPr>
          <p:nvPr>
            <p:ph type="sldNum" sz="quarter" idx="10"/>
          </p:nvPr>
        </p:nvSpPr>
        <p:spPr/>
        <p:txBody>
          <a:bodyPr/>
          <a:lstStyle/>
          <a:p>
            <a:fld id="{E84A4FD7-9232-44D0-AEE6-CDF152342F50}" type="slidenum">
              <a:rPr lang="en-US" smtClean="0"/>
              <a:pPr/>
              <a:t>48</a:t>
            </a:fld>
            <a:endParaRPr lang="en-US"/>
          </a:p>
        </p:txBody>
      </p:sp>
    </p:spTree>
    <p:extLst>
      <p:ext uri="{BB962C8B-B14F-4D97-AF65-F5344CB8AC3E}">
        <p14:creationId xmlns:p14="http://schemas.microsoft.com/office/powerpoint/2010/main" val="287329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50</a:t>
            </a:fld>
            <a:endParaRPr lang="en-US"/>
          </a:p>
        </p:txBody>
      </p:sp>
    </p:spTree>
    <p:extLst>
      <p:ext uri="{BB962C8B-B14F-4D97-AF65-F5344CB8AC3E}">
        <p14:creationId xmlns:p14="http://schemas.microsoft.com/office/powerpoint/2010/main" val="285242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 = Fracture</a:t>
            </a:r>
          </a:p>
          <a:p>
            <a:r>
              <a:rPr lang="en-US" dirty="0" smtClean="0"/>
              <a:t>T = Together</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51</a:t>
            </a:fld>
            <a:endParaRPr lang="en-US"/>
          </a:p>
        </p:txBody>
      </p:sp>
    </p:spTree>
    <p:extLst>
      <p:ext uri="{BB962C8B-B14F-4D97-AF65-F5344CB8AC3E}">
        <p14:creationId xmlns:p14="http://schemas.microsoft.com/office/powerpoint/2010/main" val="1742398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52</a:t>
            </a:fld>
            <a:endParaRPr lang="en-US"/>
          </a:p>
        </p:txBody>
      </p:sp>
    </p:spTree>
    <p:extLst>
      <p:ext uri="{BB962C8B-B14F-4D97-AF65-F5344CB8AC3E}">
        <p14:creationId xmlns:p14="http://schemas.microsoft.com/office/powerpoint/2010/main" val="1442416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53</a:t>
            </a:fld>
            <a:endParaRPr lang="en-US"/>
          </a:p>
        </p:txBody>
      </p:sp>
    </p:spTree>
    <p:extLst>
      <p:ext uri="{BB962C8B-B14F-4D97-AF65-F5344CB8AC3E}">
        <p14:creationId xmlns:p14="http://schemas.microsoft.com/office/powerpoint/2010/main" val="1396507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54</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a:t>
            </a:r>
            <a:r>
              <a:rPr lang="en-US" baseline="0" dirty="0" smtClean="0"/>
              <a:t> = Hitler used this a justification for invading other states, </a:t>
            </a:r>
            <a:r>
              <a:rPr lang="en-US" baseline="0" dirty="0" err="1" smtClean="0"/>
              <a:t>lebenstraum</a:t>
            </a:r>
            <a:r>
              <a:rPr lang="en-US" baseline="0" dirty="0" smtClean="0"/>
              <a:t> </a:t>
            </a:r>
          </a:p>
          <a:p>
            <a:endParaRPr lang="en-US" baseline="0" dirty="0" smtClean="0"/>
          </a:p>
          <a:p>
            <a:r>
              <a:rPr lang="en-US" baseline="0" dirty="0" smtClean="0"/>
              <a:t>Heartland (1904)= Era of sea power was over and land was the key to dominating the world and key to ruling the world is to control Eastern Europe because it is one of the richest agricultural regions in the world (Cold War and Domino Theory)</a:t>
            </a:r>
          </a:p>
          <a:p>
            <a:endParaRPr lang="en-US" baseline="0" dirty="0" smtClean="0"/>
          </a:p>
          <a:p>
            <a:r>
              <a:rPr lang="en-US" baseline="0" dirty="0" err="1" smtClean="0"/>
              <a:t>Rimland</a:t>
            </a:r>
            <a:r>
              <a:rPr lang="en-US" baseline="0" dirty="0" smtClean="0"/>
              <a:t> = He thought it was important to balance the power in the </a:t>
            </a:r>
            <a:r>
              <a:rPr lang="en-US" baseline="0" dirty="0" err="1" smtClean="0"/>
              <a:t>rimland</a:t>
            </a:r>
            <a:r>
              <a:rPr lang="en-US" baseline="0" dirty="0" smtClean="0"/>
              <a:t> to prevent a global power from emerging so he encouraged the forming of alliances to keep the Heartland in check (linked to Vietnam and Korean Wars)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55</a:t>
            </a:fld>
            <a:endParaRPr lang="en-US"/>
          </a:p>
        </p:txBody>
      </p:sp>
    </p:spTree>
    <p:extLst>
      <p:ext uri="{BB962C8B-B14F-4D97-AF65-F5344CB8AC3E}">
        <p14:creationId xmlns:p14="http://schemas.microsoft.com/office/powerpoint/2010/main" val="3339182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56</a:t>
            </a:fld>
            <a:endParaRPr lang="en-US"/>
          </a:p>
        </p:txBody>
      </p:sp>
    </p:spTree>
    <p:extLst>
      <p:ext uri="{BB962C8B-B14F-4D97-AF65-F5344CB8AC3E}">
        <p14:creationId xmlns:p14="http://schemas.microsoft.com/office/powerpoint/2010/main" val="1143773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57</a:t>
            </a:fld>
            <a:endParaRPr lang="en-US"/>
          </a:p>
        </p:txBody>
      </p:sp>
    </p:spTree>
    <p:extLst>
      <p:ext uri="{BB962C8B-B14F-4D97-AF65-F5344CB8AC3E}">
        <p14:creationId xmlns:p14="http://schemas.microsoft.com/office/powerpoint/2010/main" val="1143773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Humans use space in different ways and have different methods of</a:t>
            </a:r>
            <a:r>
              <a:rPr lang="en-US" baseline="0" dirty="0" smtClean="0"/>
              <a:t> governing that space.</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63</a:t>
            </a:fld>
            <a:endParaRPr lang="en-US"/>
          </a:p>
        </p:txBody>
      </p:sp>
    </p:spTree>
    <p:extLst>
      <p:ext uri="{BB962C8B-B14F-4D97-AF65-F5344CB8AC3E}">
        <p14:creationId xmlns:p14="http://schemas.microsoft.com/office/powerpoint/2010/main" val="272180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8</a:t>
            </a:fld>
            <a:endParaRPr lang="en-US"/>
          </a:p>
        </p:txBody>
      </p:sp>
    </p:spTree>
    <p:extLst>
      <p:ext uri="{BB962C8B-B14F-4D97-AF65-F5344CB8AC3E}">
        <p14:creationId xmlns:p14="http://schemas.microsoft.com/office/powerpoint/2010/main" val="1000413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state’s size and cultural</a:t>
            </a:r>
            <a:r>
              <a:rPr lang="en-US" baseline="0" dirty="0" smtClean="0"/>
              <a:t> composition are also factors in its political situation and internal organization.</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64</a:t>
            </a:fld>
            <a:endParaRPr lang="en-US"/>
          </a:p>
        </p:txBody>
      </p:sp>
    </p:spTree>
    <p:extLst>
      <p:ext uri="{BB962C8B-B14F-4D97-AF65-F5344CB8AC3E}">
        <p14:creationId xmlns:p14="http://schemas.microsoft.com/office/powerpoint/2010/main" val="2940910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D8105D-0387-4A4C-AA54-16A47BACCF66}" type="slidenum">
              <a:rPr lang="en-US" smtClean="0"/>
              <a:pPr/>
              <a:t>65</a:t>
            </a:fld>
            <a:endParaRPr lang="en-US"/>
          </a:p>
        </p:txBody>
      </p:sp>
    </p:spTree>
    <p:extLst>
      <p:ext uri="{BB962C8B-B14F-4D97-AF65-F5344CB8AC3E}">
        <p14:creationId xmlns:p14="http://schemas.microsoft.com/office/powerpoint/2010/main" val="23062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Regions within the country may have their own local governments but they are weak and serve only as administrative</a:t>
            </a:r>
            <a:r>
              <a:rPr lang="en-US" baseline="0" dirty="0" smtClean="0"/>
              <a:t> organs of the unitary government. (often smaller, homogeneous states)</a:t>
            </a:r>
            <a:endParaRPr lang="en-US" dirty="0"/>
          </a:p>
        </p:txBody>
      </p:sp>
      <p:sp>
        <p:nvSpPr>
          <p:cNvPr id="4" name="Slide Number Placeholder 3"/>
          <p:cNvSpPr>
            <a:spLocks noGrp="1"/>
          </p:cNvSpPr>
          <p:nvPr>
            <p:ph type="sldNum" sz="quarter" idx="10"/>
          </p:nvPr>
        </p:nvSpPr>
        <p:spPr/>
        <p:txBody>
          <a:bodyPr/>
          <a:lstStyle/>
          <a:p>
            <a:fld id="{A1D8105D-0387-4A4C-AA54-16A47BACCF66}" type="slidenum">
              <a:rPr lang="en-US" smtClean="0"/>
              <a:pPr/>
              <a:t>66</a:t>
            </a:fld>
            <a:endParaRPr lang="en-US"/>
          </a:p>
        </p:txBody>
      </p:sp>
    </p:spTree>
    <p:extLst>
      <p:ext uri="{BB962C8B-B14F-4D97-AF65-F5344CB8AC3E}">
        <p14:creationId xmlns:p14="http://schemas.microsoft.com/office/powerpoint/2010/main" val="912562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for states that are large/diverse and may have regions that want</a:t>
            </a:r>
            <a:r>
              <a:rPr lang="en-US" baseline="0" dirty="0" smtClean="0"/>
              <a:t> a sense of self-determination.</a:t>
            </a:r>
          </a:p>
          <a:p>
            <a:endParaRPr lang="en-US" baseline="0" dirty="0" smtClean="0"/>
          </a:p>
          <a:p>
            <a:r>
              <a:rPr lang="en-US" baseline="0" dirty="0" smtClean="0"/>
              <a:t>More and more of a trend toward this style of government.</a:t>
            </a:r>
            <a:endParaRPr lang="en-US" dirty="0"/>
          </a:p>
        </p:txBody>
      </p:sp>
      <p:sp>
        <p:nvSpPr>
          <p:cNvPr id="4" name="Slide Number Placeholder 3"/>
          <p:cNvSpPr>
            <a:spLocks noGrp="1"/>
          </p:cNvSpPr>
          <p:nvPr>
            <p:ph type="sldNum" sz="quarter" idx="10"/>
          </p:nvPr>
        </p:nvSpPr>
        <p:spPr/>
        <p:txBody>
          <a:bodyPr/>
          <a:lstStyle/>
          <a:p>
            <a:fld id="{A1D8105D-0387-4A4C-AA54-16A47BACCF66}" type="slidenum">
              <a:rPr lang="en-US" smtClean="0"/>
              <a:pPr/>
              <a:t>67</a:t>
            </a:fld>
            <a:endParaRPr lang="en-US"/>
          </a:p>
        </p:txBody>
      </p:sp>
    </p:spTree>
    <p:extLst>
      <p:ext uri="{BB962C8B-B14F-4D97-AF65-F5344CB8AC3E}">
        <p14:creationId xmlns:p14="http://schemas.microsoft.com/office/powerpoint/2010/main" val="4169236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68</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69</a:t>
            </a:fld>
            <a:endParaRPr lang="en-US"/>
          </a:p>
        </p:txBody>
      </p:sp>
    </p:spTree>
    <p:extLst>
      <p:ext uri="{BB962C8B-B14F-4D97-AF65-F5344CB8AC3E}">
        <p14:creationId xmlns:p14="http://schemas.microsoft.com/office/powerpoint/2010/main" val="4250114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 political boundaries are</a:t>
            </a:r>
            <a:r>
              <a:rPr lang="en-US" baseline="0" dirty="0" smtClean="0"/>
              <a:t> often the subject of debate and manipulation.</a:t>
            </a:r>
          </a:p>
          <a:p>
            <a:endParaRPr lang="en-US" baseline="0" dirty="0" smtClean="0"/>
          </a:p>
          <a:p>
            <a:r>
              <a:rPr lang="en-US" baseline="0" dirty="0" smtClean="0"/>
              <a:t>Gerrymandering is illegal but even as late as the 1990’s North Carolina was questioned of </a:t>
            </a:r>
            <a:r>
              <a:rPr lang="en-US" baseline="0" smtClean="0"/>
              <a:t>gerrymandering districts.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72</a:t>
            </a:fld>
            <a:endParaRPr lang="en-US"/>
          </a:p>
        </p:txBody>
      </p:sp>
    </p:spTree>
    <p:extLst>
      <p:ext uri="{BB962C8B-B14F-4D97-AF65-F5344CB8AC3E}">
        <p14:creationId xmlns:p14="http://schemas.microsoft.com/office/powerpoint/2010/main" val="1071298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Gerrymandering video</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73</a:t>
            </a:fld>
            <a:endParaRPr lang="en-US"/>
          </a:p>
        </p:txBody>
      </p:sp>
    </p:spTree>
    <p:extLst>
      <p:ext uri="{BB962C8B-B14F-4D97-AF65-F5344CB8AC3E}">
        <p14:creationId xmlns:p14="http://schemas.microsoft.com/office/powerpoint/2010/main" val="1812091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75</a:t>
            </a:fld>
            <a:endParaRPr lang="en-US"/>
          </a:p>
        </p:txBody>
      </p:sp>
    </p:spTree>
    <p:extLst>
      <p:ext uri="{BB962C8B-B14F-4D97-AF65-F5344CB8AC3E}">
        <p14:creationId xmlns:p14="http://schemas.microsoft.com/office/powerpoint/2010/main" val="1036858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Colonies</a:t>
            </a:r>
            <a:r>
              <a:rPr lang="en-US" baseline="0" dirty="0" smtClean="0"/>
              <a:t> provide resources and raw materials to ship back home to make products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77</a:t>
            </a:fld>
            <a:endParaRPr lang="en-US"/>
          </a:p>
        </p:txBody>
      </p:sp>
    </p:spTree>
    <p:extLst>
      <p:ext uri="{BB962C8B-B14F-4D97-AF65-F5344CB8AC3E}">
        <p14:creationId xmlns:p14="http://schemas.microsoft.com/office/powerpoint/2010/main" val="268136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 country</a:t>
            </a:r>
          </a:p>
          <a:p>
            <a:endParaRPr lang="en-US" baseline="0" dirty="0" smtClean="0"/>
          </a:p>
          <a:p>
            <a:r>
              <a:rPr lang="en-US" baseline="0" dirty="0" smtClean="0"/>
              <a:t>The Earth is divided among approximately 200 states, in the past 100 years the number of states have increased by over 100.</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9</a:t>
            </a:fld>
            <a:endParaRPr lang="en-US"/>
          </a:p>
        </p:txBody>
      </p:sp>
    </p:spTree>
    <p:extLst>
      <p:ext uri="{BB962C8B-B14F-4D97-AF65-F5344CB8AC3E}">
        <p14:creationId xmlns:p14="http://schemas.microsoft.com/office/powerpoint/2010/main" val="223223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78</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79</a:t>
            </a:fld>
            <a:endParaRPr lang="en-US"/>
          </a:p>
        </p:txBody>
      </p:sp>
    </p:spTree>
    <p:extLst>
      <p:ext uri="{BB962C8B-B14F-4D97-AF65-F5344CB8AC3E}">
        <p14:creationId xmlns:p14="http://schemas.microsoft.com/office/powerpoint/2010/main" val="1036858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If a country threatens other states, the affected supranational organizations may impose international sanctions or punishments in the form of economic and/or diplomatic limits or even isolation.</a:t>
            </a:r>
          </a:p>
          <a:p>
            <a:endParaRPr lang="en-US" dirty="0" smtClean="0"/>
          </a:p>
          <a:p>
            <a:r>
              <a:rPr lang="en-US" dirty="0" smtClean="0"/>
              <a:t>The growth of supranational alliances challenges conceptions of state sovereignty. To join such an alliance, state must give up some powers they have to the organization. But states realize</a:t>
            </a:r>
            <a:r>
              <a:rPr lang="en-US" baseline="0" dirty="0" smtClean="0"/>
              <a:t> that they need to cooperate to keep their borders secure and to guarantee economic and trade advantages so they join with other countries to provide these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80</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American free trade agreement</a:t>
            </a:r>
          </a:p>
          <a:p>
            <a:r>
              <a:rPr lang="en-US" dirty="0" smtClean="0"/>
              <a:t>Organization of petroleum exporting countries</a:t>
            </a:r>
          </a:p>
          <a:p>
            <a:r>
              <a:rPr lang="en-US" dirty="0" smtClean="0"/>
              <a:t>Association</a:t>
            </a:r>
            <a:r>
              <a:rPr lang="en-US" baseline="0" dirty="0" smtClean="0"/>
              <a:t> of south east </a:t>
            </a:r>
            <a:r>
              <a:rPr lang="en-US" baseline="0" dirty="0" err="1" smtClean="0"/>
              <a:t>asian</a:t>
            </a:r>
            <a:r>
              <a:rPr lang="en-US" baseline="0" dirty="0" smtClean="0"/>
              <a:t> nation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81</a:t>
            </a:fld>
            <a:endParaRPr lang="en-US"/>
          </a:p>
        </p:txBody>
      </p:sp>
    </p:spTree>
    <p:extLst>
      <p:ext uri="{BB962C8B-B14F-4D97-AF65-F5344CB8AC3E}">
        <p14:creationId xmlns:p14="http://schemas.microsoft.com/office/powerpoint/2010/main" val="1473820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Closest structure to a</a:t>
            </a:r>
            <a:r>
              <a:rPr lang="en-US" baseline="0" dirty="0" smtClean="0"/>
              <a:t> world government on the earth.</a:t>
            </a:r>
          </a:p>
          <a:p>
            <a:endParaRPr lang="en-US" baseline="0" dirty="0" smtClean="0"/>
          </a:p>
          <a:p>
            <a:r>
              <a:rPr lang="en-US" baseline="0" dirty="0" smtClean="0"/>
              <a:t>Headquarters are located in New York City on a plot of land considered international territory.</a:t>
            </a:r>
          </a:p>
          <a:p>
            <a:endParaRPr lang="en-US" baseline="0" dirty="0" smtClean="0"/>
          </a:p>
          <a:p>
            <a:r>
              <a:rPr lang="en-US" baseline="0" dirty="0" smtClean="0"/>
              <a:t>UN charter states it’s purposes are “to maintain international peace and security; to develop friendly relations among nations; to cooperate in solving international economic, social, cultural, and humanitarian  problems and in promoting respect for human rights and fundamental freedoms; and to be a centre for harmonizing the actions of nations in attaining these ends.”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82</a:t>
            </a:fld>
            <a:endParaRPr lang="en-US"/>
          </a:p>
        </p:txBody>
      </p:sp>
    </p:spTree>
    <p:extLst>
      <p:ext uri="{BB962C8B-B14F-4D97-AF65-F5344CB8AC3E}">
        <p14:creationId xmlns:p14="http://schemas.microsoft.com/office/powerpoint/2010/main" val="2239112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Trustee to oversee colonies turning into independent nations</a:t>
            </a:r>
          </a:p>
          <a:p>
            <a:r>
              <a:rPr lang="en-US" dirty="0" smtClean="0"/>
              <a:t>General assembly like congress</a:t>
            </a:r>
          </a:p>
          <a:p>
            <a:r>
              <a:rPr lang="en-US" dirty="0" smtClean="0"/>
              <a:t>Economic and social</a:t>
            </a:r>
            <a:r>
              <a:rPr lang="en-US" baseline="0" dirty="0" smtClean="0"/>
              <a:t> council – coordinates all the work done by the organizations </a:t>
            </a:r>
          </a:p>
          <a:p>
            <a:r>
              <a:rPr lang="en-US" baseline="0" dirty="0" smtClean="0"/>
              <a:t>International court of justice – is a court but only when all parties agree to appear in court </a:t>
            </a:r>
          </a:p>
          <a:p>
            <a:r>
              <a:rPr lang="en-US" baseline="0" dirty="0" smtClean="0"/>
              <a:t>Secretariat – administrative section does day to day work </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83</a:t>
            </a:fld>
            <a:endParaRPr lang="en-US"/>
          </a:p>
        </p:txBody>
      </p:sp>
    </p:spTree>
    <p:extLst>
      <p:ext uri="{BB962C8B-B14F-4D97-AF65-F5344CB8AC3E}">
        <p14:creationId xmlns:p14="http://schemas.microsoft.com/office/powerpoint/2010/main" val="312396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The number of NGOs operating in the United States is estimated at 1.5 million. </a:t>
            </a:r>
          </a:p>
          <a:p>
            <a:pPr defTabSz="914350">
              <a:defRPr/>
            </a:pPr>
            <a:r>
              <a:rPr lang="en-US" dirty="0"/>
              <a:t>Examples – WWF (World Wildlife Fund) or American Cancer Society </a:t>
            </a:r>
            <a:endParaRPr lang="en-US" dirty="0" smtClean="0"/>
          </a:p>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86</a:t>
            </a:fld>
            <a:endParaRPr lang="en-US"/>
          </a:p>
        </p:txBody>
      </p:sp>
    </p:spTree>
    <p:extLst>
      <p:ext uri="{BB962C8B-B14F-4D97-AF65-F5344CB8AC3E}">
        <p14:creationId xmlns:p14="http://schemas.microsoft.com/office/powerpoint/2010/main" val="223911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Technically Native Americans possess their own sovereignty when on reservations.</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10</a:t>
            </a:fld>
            <a:endParaRPr lang="en-US"/>
          </a:p>
        </p:txBody>
      </p:sp>
    </p:spTree>
    <p:extLst>
      <p:ext uri="{BB962C8B-B14F-4D97-AF65-F5344CB8AC3E}">
        <p14:creationId xmlns:p14="http://schemas.microsoft.com/office/powerpoint/2010/main" val="393996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Buffer</a:t>
            </a:r>
            <a:r>
              <a:rPr lang="en-US" baseline="0" dirty="0" smtClean="0"/>
              <a:t> States = </a:t>
            </a:r>
            <a:r>
              <a:rPr lang="en-US" dirty="0" smtClean="0"/>
              <a:t>state located between two larger states that are in conflict</a:t>
            </a:r>
          </a:p>
          <a:p>
            <a:endParaRPr lang="en-US" baseline="0" dirty="0" smtClean="0"/>
          </a:p>
          <a:p>
            <a:r>
              <a:rPr lang="en-US" baseline="0" dirty="0" smtClean="0"/>
              <a:t>Buffer Zone = eastern Europe between Soviet Union and Western Europe</a:t>
            </a:r>
          </a:p>
          <a:p>
            <a:endParaRPr lang="en-US" baseline="0" dirty="0" smtClean="0"/>
          </a:p>
          <a:p>
            <a:pPr defTabSz="931774">
              <a:defRPr/>
            </a:pPr>
            <a:r>
              <a:rPr lang="en-US" baseline="0" dirty="0" smtClean="0"/>
              <a:t>Satellites = </a:t>
            </a:r>
            <a:r>
              <a:rPr lang="en-US" dirty="0" smtClean="0"/>
              <a:t>states controlled by another, more powerful state</a:t>
            </a:r>
            <a:endParaRPr lang="en-US" baseline="0" dirty="0" smtClean="0"/>
          </a:p>
          <a:p>
            <a:endParaRPr lang="en-US" baseline="0" dirty="0" smtClean="0"/>
          </a:p>
          <a:p>
            <a:pPr defTabSz="931774">
              <a:defRPr/>
            </a:pPr>
            <a:r>
              <a:rPr lang="en-US" baseline="0" dirty="0" err="1" smtClean="0"/>
              <a:t>Shatterbelts</a:t>
            </a:r>
            <a:r>
              <a:rPr lang="en-US" baseline="0" dirty="0" smtClean="0"/>
              <a:t> = </a:t>
            </a:r>
            <a:r>
              <a:rPr lang="en-US" dirty="0" smtClean="0"/>
              <a:t>states that exist within a sphere of competition between larger states</a:t>
            </a:r>
          </a:p>
          <a:p>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12</a:t>
            </a:fld>
            <a:endParaRPr lang="en-US"/>
          </a:p>
        </p:txBody>
      </p:sp>
    </p:spTree>
    <p:extLst>
      <p:ext uri="{BB962C8B-B14F-4D97-AF65-F5344CB8AC3E}">
        <p14:creationId xmlns:p14="http://schemas.microsoft.com/office/powerpoint/2010/main" val="249816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4A4FD7-9232-44D0-AEE6-CDF152342F50}" type="slidenum">
              <a:rPr lang="en-US" smtClean="0"/>
              <a:pPr/>
              <a:t>13</a:t>
            </a:fld>
            <a:endParaRPr lang="en-US"/>
          </a:p>
        </p:txBody>
      </p:sp>
    </p:spTree>
    <p:extLst>
      <p:ext uri="{BB962C8B-B14F-4D97-AF65-F5344CB8AC3E}">
        <p14:creationId xmlns:p14="http://schemas.microsoft.com/office/powerpoint/2010/main" val="100041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religion, a shared history,</a:t>
            </a:r>
            <a:r>
              <a:rPr lang="en-US" baseline="0" dirty="0" smtClean="0"/>
              <a:t> and territory are cultural elements that can create such cohesion and form a nation.</a:t>
            </a:r>
          </a:p>
          <a:p>
            <a:endParaRPr lang="en-US" baseline="0" dirty="0" smtClean="0"/>
          </a:p>
          <a:p>
            <a:r>
              <a:rPr lang="en-US" baseline="0" dirty="0" smtClean="0"/>
              <a:t>Internal differences often exist within a people who consider themselves nations but the sense of belonging can override these differences. Ex- Native Americans have unique traits but feel a sense of belonging to the Native American nation.</a:t>
            </a:r>
          </a:p>
          <a:p>
            <a:endParaRPr lang="en-US" baseline="0" dirty="0" smtClean="0"/>
          </a:p>
          <a:p>
            <a:r>
              <a:rPr lang="en-US" baseline="0" dirty="0" smtClean="0"/>
              <a:t>People are often willing to fight on behalf of their national identity, even more when they feel they do not have self-determination (power to control their own territory and destiny). Conflict occurring between different nations is referred to as </a:t>
            </a:r>
            <a:r>
              <a:rPr lang="en-US" baseline="0" dirty="0" err="1" smtClean="0"/>
              <a:t>ethnonational</a:t>
            </a:r>
            <a:r>
              <a:rPr lang="en-US" baseline="0" dirty="0" smtClean="0"/>
              <a:t> conflict.</a:t>
            </a:r>
            <a:endParaRPr lang="en-US" dirty="0"/>
          </a:p>
        </p:txBody>
      </p:sp>
      <p:sp>
        <p:nvSpPr>
          <p:cNvPr id="4" name="Slide Number Placeholder 3"/>
          <p:cNvSpPr>
            <a:spLocks noGrp="1"/>
          </p:cNvSpPr>
          <p:nvPr>
            <p:ph type="sldNum" sz="quarter" idx="10"/>
          </p:nvPr>
        </p:nvSpPr>
        <p:spPr/>
        <p:txBody>
          <a:bodyPr/>
          <a:lstStyle/>
          <a:p>
            <a:fld id="{E84A4FD7-9232-44D0-AEE6-CDF152342F50}" type="slidenum">
              <a:rPr lang="en-US" smtClean="0"/>
              <a:pPr/>
              <a:t>14</a:t>
            </a:fld>
            <a:endParaRPr lang="en-US"/>
          </a:p>
        </p:txBody>
      </p:sp>
    </p:spTree>
    <p:extLst>
      <p:ext uri="{BB962C8B-B14F-4D97-AF65-F5344CB8AC3E}">
        <p14:creationId xmlns:p14="http://schemas.microsoft.com/office/powerpoint/2010/main" val="412417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183154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286519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202824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fld id="{072678F8-7D34-CB4D-951C-1319A5E3CB4E}" type="slidenum">
              <a:rPr lang="en-US"/>
              <a:pPr/>
              <a:t>‹#›</a:t>
            </a:fld>
            <a:endParaRPr lang="en-US"/>
          </a:p>
        </p:txBody>
      </p:sp>
    </p:spTree>
    <p:extLst>
      <p:ext uri="{BB962C8B-B14F-4D97-AF65-F5344CB8AC3E}">
        <p14:creationId xmlns:p14="http://schemas.microsoft.com/office/powerpoint/2010/main" val="1409908789"/>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149212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343784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387491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59185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265641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416034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325874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054E-09A0-4BA2-A67A-262C22CC1B2B}"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F720-453A-4F41-9370-3272AEA247A3}" type="slidenum">
              <a:rPr lang="en-US" smtClean="0"/>
              <a:pPr/>
              <a:t>‹#›</a:t>
            </a:fld>
            <a:endParaRPr lang="en-US"/>
          </a:p>
        </p:txBody>
      </p:sp>
    </p:spTree>
    <p:extLst>
      <p:ext uri="{BB962C8B-B14F-4D97-AF65-F5344CB8AC3E}">
        <p14:creationId xmlns:p14="http://schemas.microsoft.com/office/powerpoint/2010/main" val="279564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2054E-09A0-4BA2-A67A-262C22CC1B2B}" type="datetimeFigureOut">
              <a:rPr lang="en-US" smtClean="0"/>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BF720-453A-4F41-9370-3272AEA247A3}" type="slidenum">
              <a:rPr lang="en-US" smtClean="0"/>
              <a:pPr/>
              <a:t>‹#›</a:t>
            </a:fld>
            <a:endParaRPr lang="en-US"/>
          </a:p>
        </p:txBody>
      </p:sp>
    </p:spTree>
    <p:extLst>
      <p:ext uri="{BB962C8B-B14F-4D97-AF65-F5344CB8AC3E}">
        <p14:creationId xmlns:p14="http://schemas.microsoft.com/office/powerpoint/2010/main" val="42001594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youtu.be/bh4qAJDUOcc"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endParaRPr lang="en-US" dirty="0"/>
          </a:p>
        </p:txBody>
      </p:sp>
      <p:sp>
        <p:nvSpPr>
          <p:cNvPr id="3" name="Content Placeholder 2"/>
          <p:cNvSpPr>
            <a:spLocks noGrp="1"/>
          </p:cNvSpPr>
          <p:nvPr>
            <p:ph idx="1"/>
          </p:nvPr>
        </p:nvSpPr>
        <p:spPr/>
        <p:txBody>
          <a:bodyPr>
            <a:normAutofit/>
          </a:bodyPr>
          <a:lstStyle/>
          <a:p>
            <a:r>
              <a:rPr lang="en-US" sz="4000" b="1" dirty="0" smtClean="0"/>
              <a:t>Who is your enlightenment thinker?</a:t>
            </a:r>
          </a:p>
          <a:p>
            <a:r>
              <a:rPr lang="en-US" sz="4000" b="1" dirty="0" smtClean="0"/>
              <a:t>What is their contribution/new idea?</a:t>
            </a:r>
            <a:endParaRPr lang="en-US" sz="4000" b="1" dirty="0"/>
          </a:p>
        </p:txBody>
      </p:sp>
    </p:spTree>
    <p:extLst>
      <p:ext uri="{BB962C8B-B14F-4D97-AF65-F5344CB8AC3E}">
        <p14:creationId xmlns:p14="http://schemas.microsoft.com/office/powerpoint/2010/main" val="55683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191000" y="228600"/>
            <a:ext cx="4724400" cy="2590800"/>
          </a:xfrm>
          <a:prstGeom prst="wedgeRoundRectCallout">
            <a:avLst>
              <a:gd name="adj1" fmla="val -42099"/>
              <a:gd name="adj2" fmla="val 68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Sovereignty </a:t>
            </a:r>
            <a:r>
              <a:rPr lang="en-US" sz="2800" dirty="0" smtClean="0"/>
              <a:t>means that a state is independent from control of its internal affairs by other states.</a:t>
            </a:r>
            <a:endParaRPr lang="en-US" sz="2800" dirty="0"/>
          </a:p>
        </p:txBody>
      </p:sp>
      <p:pic>
        <p:nvPicPr>
          <p:cNvPr id="17410" name="Picture 2" descr="http://www.downloadclipart.net/large/4621-grinning-globe-design.png"/>
          <p:cNvPicPr>
            <a:picLocks noChangeAspect="1" noChangeArrowheads="1"/>
          </p:cNvPicPr>
          <p:nvPr/>
        </p:nvPicPr>
        <p:blipFill>
          <a:blip r:embed="rId3" cstate="print"/>
          <a:srcRect/>
          <a:stretch>
            <a:fillRect/>
          </a:stretch>
        </p:blipFill>
        <p:spPr bwMode="auto">
          <a:xfrm>
            <a:off x="228600" y="2286000"/>
            <a:ext cx="4412531" cy="4371975"/>
          </a:xfrm>
          <a:prstGeom prst="rect">
            <a:avLst/>
          </a:prstGeom>
          <a:noFill/>
        </p:spPr>
      </p:pic>
      <p:sp>
        <p:nvSpPr>
          <p:cNvPr id="4" name="TextBox 3"/>
          <p:cNvSpPr txBox="1"/>
          <p:nvPr/>
        </p:nvSpPr>
        <p:spPr>
          <a:xfrm>
            <a:off x="4876800" y="3352800"/>
            <a:ext cx="4114800" cy="1200329"/>
          </a:xfrm>
          <a:prstGeom prst="rect">
            <a:avLst/>
          </a:prstGeom>
          <a:noFill/>
        </p:spPr>
        <p:txBody>
          <a:bodyPr wrap="square" rtlCol="0">
            <a:spAutoFit/>
          </a:bodyPr>
          <a:lstStyle/>
          <a:p>
            <a:r>
              <a:rPr lang="en-US" dirty="0"/>
              <a:t>Once a state has sovereignty then it can determine its own tax structure, laws, and political structure.</a:t>
            </a:r>
          </a:p>
          <a:p>
            <a:endParaRPr lang="en-US" dirty="0"/>
          </a:p>
        </p:txBody>
      </p:sp>
      <p:sp>
        <p:nvSpPr>
          <p:cNvPr id="6" name="TextBox 5"/>
          <p:cNvSpPr txBox="1"/>
          <p:nvPr/>
        </p:nvSpPr>
        <p:spPr>
          <a:xfrm>
            <a:off x="4876800" y="4572000"/>
            <a:ext cx="3681285" cy="1754327"/>
          </a:xfrm>
          <a:prstGeom prst="rect">
            <a:avLst/>
          </a:prstGeom>
          <a:noFill/>
        </p:spPr>
        <p:txBody>
          <a:bodyPr wrap="square" rtlCol="0">
            <a:spAutoFit/>
          </a:bodyPr>
          <a:lstStyle/>
          <a:p>
            <a:r>
              <a:rPr lang="en-US" dirty="0"/>
              <a:t>Cannot obtain sovereignty simply by declaring it. Once foreign countries begin to recognize the country and treat it like a state, then it becomes a state.</a:t>
            </a:r>
          </a:p>
          <a:p>
            <a:endParaRPr lang="en-US" dirty="0"/>
          </a:p>
        </p:txBody>
      </p:sp>
    </p:spTree>
    <p:extLst>
      <p:ext uri="{BB962C8B-B14F-4D97-AF65-F5344CB8AC3E}">
        <p14:creationId xmlns:p14="http://schemas.microsoft.com/office/powerpoint/2010/main" val="1747832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States</a:t>
            </a:r>
            <a:endParaRPr lang="en-US" dirty="0"/>
          </a:p>
        </p:txBody>
      </p:sp>
      <p:sp>
        <p:nvSpPr>
          <p:cNvPr id="3" name="Content Placeholder 2"/>
          <p:cNvSpPr>
            <a:spLocks noGrp="1"/>
          </p:cNvSpPr>
          <p:nvPr>
            <p:ph sz="quarter" idx="1"/>
          </p:nvPr>
        </p:nvSpPr>
        <p:spPr/>
        <p:txBody>
          <a:bodyPr/>
          <a:lstStyle/>
          <a:p>
            <a:r>
              <a:rPr lang="en-US" dirty="0" smtClean="0"/>
              <a:t>State = Country </a:t>
            </a:r>
          </a:p>
          <a:p>
            <a:r>
              <a:rPr lang="en-US" dirty="0" smtClean="0"/>
              <a:t>State DOES NOT = Louisiana, Texas, California, etc.</a:t>
            </a:r>
          </a:p>
          <a:p>
            <a:r>
              <a:rPr lang="en-US" dirty="0" smtClean="0"/>
              <a:t>Whether or not an area of land is a state can be complicated….</a:t>
            </a:r>
          </a:p>
          <a:p>
            <a:r>
              <a:rPr lang="en-US" dirty="0" smtClean="0"/>
              <a:t>Korea, Taiwan, the Poles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613" y="3863181"/>
            <a:ext cx="3784078" cy="3124200"/>
          </a:xfrm>
          <a:prstGeom prst="rect">
            <a:avLst/>
          </a:prstGeom>
        </p:spPr>
      </p:pic>
    </p:spTree>
    <p:extLst>
      <p:ext uri="{BB962C8B-B14F-4D97-AF65-F5344CB8AC3E}">
        <p14:creationId xmlns:p14="http://schemas.microsoft.com/office/powerpoint/2010/main" val="71908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69511874"/>
              </p:ext>
            </p:extLst>
          </p:nvPr>
        </p:nvGraphicFramePr>
        <p:xfrm>
          <a:off x="228600" y="3048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The Nation</a:t>
            </a:r>
            <a:endParaRPr lang="en-US" dirty="0"/>
          </a:p>
        </p:txBody>
      </p:sp>
    </p:spTree>
    <p:extLst>
      <p:ext uri="{BB962C8B-B14F-4D97-AF65-F5344CB8AC3E}">
        <p14:creationId xmlns:p14="http://schemas.microsoft.com/office/powerpoint/2010/main" val="903110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6666674"/>
              </p:ext>
            </p:extLst>
          </p:nvPr>
        </p:nvGraphicFramePr>
        <p:xfrm>
          <a:off x="762000" y="800100"/>
          <a:ext cx="7620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33436"/>
            <a:ext cx="8759192" cy="646331"/>
          </a:xfrm>
          <a:prstGeom prst="rect">
            <a:avLst/>
          </a:prstGeom>
          <a:noFill/>
        </p:spPr>
        <p:txBody>
          <a:bodyPr wrap="square" rtlCol="0">
            <a:spAutoFit/>
          </a:bodyPr>
          <a:lstStyle/>
          <a:p>
            <a:r>
              <a:rPr lang="en-US" dirty="0"/>
              <a:t>Language, religion, a shared history, and territory are cultural elements that can create such cohesion and form a nation</a:t>
            </a:r>
          </a:p>
        </p:txBody>
      </p:sp>
      <p:sp>
        <p:nvSpPr>
          <p:cNvPr id="2" name="TextBox 1"/>
          <p:cNvSpPr txBox="1"/>
          <p:nvPr/>
        </p:nvSpPr>
        <p:spPr>
          <a:xfrm>
            <a:off x="152400" y="6019800"/>
            <a:ext cx="8686800" cy="830997"/>
          </a:xfrm>
          <a:prstGeom prst="rect">
            <a:avLst/>
          </a:prstGeom>
          <a:noFill/>
        </p:spPr>
        <p:txBody>
          <a:bodyPr wrap="square" rtlCol="0">
            <a:spAutoFit/>
          </a:bodyPr>
          <a:lstStyle/>
          <a:p>
            <a:r>
              <a:rPr lang="en-US" sz="2400" dirty="0"/>
              <a:t>Conflict occurring between different nations is referred to as </a:t>
            </a:r>
            <a:r>
              <a:rPr lang="en-US" sz="2400" dirty="0" err="1">
                <a:solidFill>
                  <a:srgbClr val="FFFF00"/>
                </a:solidFill>
              </a:rPr>
              <a:t>ethnonational</a:t>
            </a:r>
            <a:r>
              <a:rPr lang="en-US" sz="2400" dirty="0">
                <a:solidFill>
                  <a:srgbClr val="FFFF00"/>
                </a:solidFill>
              </a:rPr>
              <a:t> conflict</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2580709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1557305"/>
              </p:ext>
            </p:extLst>
          </p:nvPr>
        </p:nvGraphicFramePr>
        <p:xfrm>
          <a:off x="228600" y="685800"/>
          <a:ext cx="8534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381000" y="152400"/>
            <a:ext cx="8229600" cy="914400"/>
          </a:xfrm>
        </p:spPr>
        <p:style>
          <a:lnRef idx="3">
            <a:schemeClr val="lt1"/>
          </a:lnRef>
          <a:fillRef idx="1">
            <a:schemeClr val="accent4"/>
          </a:fillRef>
          <a:effectRef idx="1">
            <a:schemeClr val="accent4"/>
          </a:effectRef>
          <a:fontRef idx="minor">
            <a:schemeClr val="lt1"/>
          </a:fontRef>
        </p:style>
        <p:txBody>
          <a:bodyPr>
            <a:normAutofit/>
          </a:bodyPr>
          <a:lstStyle/>
          <a:p>
            <a:r>
              <a:rPr lang="en-US" dirty="0" smtClean="0"/>
              <a:t>Different Types of Nations</a:t>
            </a:r>
            <a:endParaRPr lang="en-US" dirty="0"/>
          </a:p>
        </p:txBody>
      </p:sp>
    </p:spTree>
    <p:extLst>
      <p:ext uri="{BB962C8B-B14F-4D97-AF65-F5344CB8AC3E}">
        <p14:creationId xmlns:p14="http://schemas.microsoft.com/office/powerpoint/2010/main" val="379223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Multinational State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524000"/>
            <a:ext cx="4286250" cy="4467225"/>
          </a:xfrm>
        </p:spPr>
      </p:pic>
      <p:sp>
        <p:nvSpPr>
          <p:cNvPr id="5" name="TextBox 4"/>
          <p:cNvSpPr txBox="1"/>
          <p:nvPr/>
        </p:nvSpPr>
        <p:spPr>
          <a:xfrm>
            <a:off x="6248400" y="2133600"/>
            <a:ext cx="2590800" cy="1200329"/>
          </a:xfrm>
          <a:prstGeom prst="rect">
            <a:avLst/>
          </a:prstGeom>
          <a:noFill/>
        </p:spPr>
        <p:txBody>
          <a:bodyPr wrap="square" rtlCol="0">
            <a:spAutoFit/>
          </a:bodyPr>
          <a:lstStyle/>
          <a:p>
            <a:r>
              <a:rPr lang="en-US" sz="2400" dirty="0" smtClean="0"/>
              <a:t>Former Yugoslavia was a Multi-National State</a:t>
            </a:r>
            <a:endParaRPr lang="en-US" sz="2400" dirty="0"/>
          </a:p>
        </p:txBody>
      </p:sp>
    </p:spTree>
    <p:extLst>
      <p:ext uri="{BB962C8B-B14F-4D97-AF65-F5344CB8AC3E}">
        <p14:creationId xmlns:p14="http://schemas.microsoft.com/office/powerpoint/2010/main" val="2369899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 Gypsies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7766"/>
            <a:ext cx="7543800" cy="4899414"/>
          </a:xfrm>
        </p:spPr>
      </p:pic>
    </p:spTree>
    <p:extLst>
      <p:ext uri="{BB962C8B-B14F-4D97-AF65-F5344CB8AC3E}">
        <p14:creationId xmlns:p14="http://schemas.microsoft.com/office/powerpoint/2010/main" val="202773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Stateless Nation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20081"/>
            <a:ext cx="5715000" cy="3886200"/>
          </a:xfrm>
        </p:spPr>
      </p:pic>
    </p:spTree>
    <p:extLst>
      <p:ext uri="{BB962C8B-B14F-4D97-AF65-F5344CB8AC3E}">
        <p14:creationId xmlns:p14="http://schemas.microsoft.com/office/powerpoint/2010/main" val="210231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Nationless States Activity </a:t>
            </a:r>
            <a:endParaRPr lang="en-US" dirty="0"/>
          </a:p>
        </p:txBody>
      </p:sp>
      <p:sp>
        <p:nvSpPr>
          <p:cNvPr id="3" name="Content Placeholder 2"/>
          <p:cNvSpPr>
            <a:spLocks noGrp="1"/>
          </p:cNvSpPr>
          <p:nvPr>
            <p:ph idx="1"/>
          </p:nvPr>
        </p:nvSpPr>
        <p:spPr/>
        <p:txBody>
          <a:bodyPr/>
          <a:lstStyle/>
          <a:p>
            <a:r>
              <a:rPr lang="en-US" dirty="0" smtClean="0"/>
              <a:t>You will create a poster about a nation without a state.  On this poster you will include:</a:t>
            </a:r>
          </a:p>
          <a:p>
            <a:pPr lvl="1"/>
            <a:r>
              <a:rPr lang="en-US" dirty="0" smtClean="0"/>
              <a:t>Information about the nation which makes them distinct and different from surrounding ethnic groups</a:t>
            </a:r>
          </a:p>
          <a:p>
            <a:pPr lvl="1"/>
            <a:r>
              <a:rPr lang="en-US" dirty="0" smtClean="0"/>
              <a:t>Conflict of Struggles with other groups</a:t>
            </a:r>
          </a:p>
          <a:p>
            <a:pPr lvl="1"/>
            <a:r>
              <a:rPr lang="en-US" dirty="0" smtClean="0"/>
              <a:t>Images:  Map of the area they occupy, Picture of the people group </a:t>
            </a:r>
          </a:p>
        </p:txBody>
      </p:sp>
    </p:spTree>
    <p:extLst>
      <p:ext uri="{BB962C8B-B14F-4D97-AF65-F5344CB8AC3E}">
        <p14:creationId xmlns:p14="http://schemas.microsoft.com/office/powerpoint/2010/main" val="417180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447800" y="2057400"/>
            <a:ext cx="6248400" cy="841375"/>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latin typeface="Airplanes in the Night Sky" pitchFamily="2" charset="0"/>
                <a:ea typeface="Airplanes in the Night Sky" pitchFamily="2" charset="0"/>
              </a:rPr>
              <a:t>Political Geography </a:t>
            </a:r>
            <a:endParaRPr lang="en-US" sz="2800" dirty="0">
              <a:latin typeface="Airplanes in the Night Sky" pitchFamily="2" charset="0"/>
              <a:ea typeface="Airplanes in the Night Sky" pitchFamily="2" charset="0"/>
            </a:endParaRPr>
          </a:p>
        </p:txBody>
      </p:sp>
    </p:spTree>
    <p:extLst>
      <p:ext uri="{BB962C8B-B14F-4D97-AF65-F5344CB8AC3E}">
        <p14:creationId xmlns:p14="http://schemas.microsoft.com/office/powerpoint/2010/main" val="64545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endParaRPr lang="en-US" dirty="0"/>
          </a:p>
        </p:txBody>
      </p:sp>
      <p:sp>
        <p:nvSpPr>
          <p:cNvPr id="3" name="Content Placeholder 2"/>
          <p:cNvSpPr>
            <a:spLocks noGrp="1"/>
          </p:cNvSpPr>
          <p:nvPr>
            <p:ph idx="1"/>
          </p:nvPr>
        </p:nvSpPr>
        <p:spPr/>
        <p:txBody>
          <a:bodyPr/>
          <a:lstStyle/>
          <a:p>
            <a:r>
              <a:rPr lang="en-US" dirty="0" smtClean="0"/>
              <a:t>What is the difference between a Nation, a State, and a Nation- State.  Give an example of each.</a:t>
            </a:r>
            <a:endParaRPr lang="en-US" dirty="0"/>
          </a:p>
        </p:txBody>
      </p:sp>
    </p:spTree>
    <p:extLst>
      <p:ext uri="{BB962C8B-B14F-4D97-AF65-F5344CB8AC3E}">
        <p14:creationId xmlns:p14="http://schemas.microsoft.com/office/powerpoint/2010/main" val="240641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a:xfrm>
            <a:off x="1447800" y="2133600"/>
            <a:ext cx="6248400" cy="762000"/>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Airplanes in the Night Sky" pitchFamily="2" charset="0"/>
                <a:ea typeface="Airplanes in the Night Sky" pitchFamily="2" charset="0"/>
              </a:rPr>
              <a:t>Shape of States</a:t>
            </a:r>
            <a:endParaRPr kumimoji="0" lang="en-US" sz="2800" b="0" i="0" u="none" strike="noStrike" kern="1200" cap="none" spc="0" normalizeH="0" baseline="0" noProof="0" dirty="0">
              <a:ln>
                <a:noFill/>
              </a:ln>
              <a:solidFill>
                <a:schemeClr val="lt1"/>
              </a:solidFill>
              <a:effectLst/>
              <a:uLnTx/>
              <a:uFillTx/>
              <a:latin typeface="Airplanes in the Night Sky" pitchFamily="2" charset="0"/>
              <a:ea typeface="Airplanes in the Night Sky" pitchFamily="2" charset="0"/>
              <a:cs typeface="+mn-cs"/>
            </a:endParaRPr>
          </a:p>
        </p:txBody>
      </p:sp>
    </p:spTree>
    <p:extLst>
      <p:ext uri="{BB962C8B-B14F-4D97-AF65-F5344CB8AC3E}">
        <p14:creationId xmlns:p14="http://schemas.microsoft.com/office/powerpoint/2010/main" val="381195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191000" y="304800"/>
            <a:ext cx="4724400" cy="2590800"/>
          </a:xfrm>
          <a:prstGeom prst="wedgeRoundRectCallout">
            <a:avLst>
              <a:gd name="adj1" fmla="val -35954"/>
              <a:gd name="adj2" fmla="val 804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Territorial Morphology </a:t>
            </a:r>
            <a:r>
              <a:rPr lang="en-US" sz="2800" dirty="0" smtClean="0"/>
              <a:t>is a term that describes the shape, size, and relative location of states.</a:t>
            </a:r>
            <a:endParaRPr lang="en-US" sz="2800" dirty="0"/>
          </a:p>
        </p:txBody>
      </p:sp>
      <p:pic>
        <p:nvPicPr>
          <p:cNvPr id="4" name="Picture 2" descr="http://www.downloadclipart.net/large/4621-grinning-globe-design.png"/>
          <p:cNvPicPr>
            <a:picLocks noChangeAspect="1" noChangeArrowheads="1"/>
          </p:cNvPicPr>
          <p:nvPr/>
        </p:nvPicPr>
        <p:blipFill>
          <a:blip r:embed="rId3" cstate="print"/>
          <a:srcRect/>
          <a:stretch>
            <a:fillRect/>
          </a:stretch>
        </p:blipFill>
        <p:spPr bwMode="auto">
          <a:xfrm>
            <a:off x="381000" y="2133600"/>
            <a:ext cx="4412531" cy="4371975"/>
          </a:xfrm>
          <a:prstGeom prst="rect">
            <a:avLst/>
          </a:prstGeom>
          <a:noFill/>
        </p:spPr>
      </p:pic>
    </p:spTree>
    <p:extLst>
      <p:ext uri="{BB962C8B-B14F-4D97-AF65-F5344CB8AC3E}">
        <p14:creationId xmlns:p14="http://schemas.microsoft.com/office/powerpoint/2010/main" val="4202813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lnSpcReduction="10000"/>
          </a:bodyPr>
          <a:lstStyle/>
          <a:p>
            <a:r>
              <a:rPr lang="en-US" dirty="0" smtClean="0"/>
              <a:t>Compact</a:t>
            </a:r>
          </a:p>
          <a:p>
            <a:r>
              <a:rPr lang="en-US" dirty="0" smtClean="0"/>
              <a:t>Elongated</a:t>
            </a:r>
          </a:p>
          <a:p>
            <a:r>
              <a:rPr lang="en-US" dirty="0" smtClean="0"/>
              <a:t>Fragmented</a:t>
            </a:r>
          </a:p>
          <a:p>
            <a:r>
              <a:rPr lang="en-US" dirty="0" err="1" smtClean="0"/>
              <a:t>Prorupt</a:t>
            </a:r>
            <a:endParaRPr lang="en-US" dirty="0" smtClean="0"/>
          </a:p>
          <a:p>
            <a:r>
              <a:rPr lang="en-US" dirty="0" smtClean="0"/>
              <a:t>Perforated</a:t>
            </a:r>
          </a:p>
          <a:p>
            <a:r>
              <a:rPr lang="en-US" dirty="0" smtClean="0"/>
              <a:t>Land locked</a:t>
            </a:r>
          </a:p>
          <a:p>
            <a:r>
              <a:rPr lang="en-US" dirty="0" smtClean="0"/>
              <a:t>Exclave</a:t>
            </a:r>
          </a:p>
          <a:p>
            <a:r>
              <a:rPr lang="en-US" dirty="0" smtClean="0"/>
              <a:t>Enclave </a:t>
            </a:r>
          </a:p>
          <a:p>
            <a:r>
              <a:rPr lang="en-US" dirty="0" smtClean="0"/>
              <a:t>Micro-State</a:t>
            </a:r>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Illustration</a:t>
            </a:r>
          </a:p>
          <a:p>
            <a:r>
              <a:rPr lang="en-US" dirty="0" smtClean="0"/>
              <a:t>Definition</a:t>
            </a:r>
          </a:p>
          <a:p>
            <a:r>
              <a:rPr lang="en-US" dirty="0" smtClean="0"/>
              <a:t>2 positives of shape</a:t>
            </a:r>
          </a:p>
          <a:p>
            <a:r>
              <a:rPr lang="en-US" dirty="0" smtClean="0"/>
              <a:t>2 negatives of shape</a:t>
            </a:r>
          </a:p>
          <a:p>
            <a:r>
              <a:rPr lang="en-US" dirty="0" smtClean="0"/>
              <a:t>2 examples</a:t>
            </a:r>
            <a:endParaRPr lang="en-US" dirty="0"/>
          </a:p>
        </p:txBody>
      </p:sp>
    </p:spTree>
    <p:extLst>
      <p:ext uri="{BB962C8B-B14F-4D97-AF65-F5344CB8AC3E}">
        <p14:creationId xmlns:p14="http://schemas.microsoft.com/office/powerpoint/2010/main" val="1018520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Compact State</a:t>
            </a:r>
            <a:endParaRPr lang="en-US" dirty="0"/>
          </a:p>
        </p:txBody>
      </p:sp>
      <p:sp>
        <p:nvSpPr>
          <p:cNvPr id="3" name="Content Placeholder 2"/>
          <p:cNvSpPr>
            <a:spLocks noGrp="1"/>
          </p:cNvSpPr>
          <p:nvPr>
            <p:ph idx="1"/>
          </p:nvPr>
        </p:nvSpPr>
        <p:spPr>
          <a:xfrm>
            <a:off x="5410200" y="1600200"/>
            <a:ext cx="3505200" cy="2590800"/>
          </a:xfrm>
        </p:spPr>
        <p:txBody>
          <a:bodyPr/>
          <a:lstStyle/>
          <a:p>
            <a:pPr marL="0" indent="0">
              <a:buNone/>
            </a:pPr>
            <a:r>
              <a:rPr lang="en-US" dirty="0" smtClean="0"/>
              <a:t>The distance from the center to any boundary is about the same.</a:t>
            </a:r>
          </a:p>
          <a:p>
            <a:pPr marL="0" indent="0">
              <a:buNone/>
            </a:pPr>
            <a:endParaRPr lang="en-US" dirty="0" smtClean="0"/>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1" y="1981200"/>
            <a:ext cx="5174198"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411007" y="4191000"/>
            <a:ext cx="3733800" cy="2308324"/>
          </a:xfrm>
          <a:prstGeom prst="rect">
            <a:avLst/>
          </a:prstGeom>
          <a:noFill/>
        </p:spPr>
        <p:txBody>
          <a:bodyPr wrap="square" rtlCol="0">
            <a:spAutoFit/>
          </a:bodyPr>
          <a:lstStyle/>
          <a:p>
            <a:r>
              <a:rPr lang="en-US" dirty="0"/>
              <a:t>The political ideal because no one part feels too far away from the center of control.</a:t>
            </a:r>
          </a:p>
          <a:p>
            <a:endParaRPr lang="en-US" dirty="0"/>
          </a:p>
          <a:p>
            <a:r>
              <a:rPr lang="en-US" dirty="0"/>
              <a:t>Easy for defense and communication.</a:t>
            </a:r>
          </a:p>
          <a:p>
            <a:endParaRPr lang="en-US" dirty="0"/>
          </a:p>
          <a:p>
            <a:r>
              <a:rPr lang="en-US" dirty="0"/>
              <a:t>Can be rather small.</a:t>
            </a:r>
          </a:p>
          <a:p>
            <a:endParaRPr lang="en-US" dirty="0"/>
          </a:p>
        </p:txBody>
      </p:sp>
    </p:spTree>
    <p:extLst>
      <p:ext uri="{BB962C8B-B14F-4D97-AF65-F5344CB8AC3E}">
        <p14:creationId xmlns:p14="http://schemas.microsoft.com/office/powerpoint/2010/main" val="3070198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err="1" smtClean="0"/>
              <a:t>Prorupted</a:t>
            </a:r>
            <a:r>
              <a:rPr lang="en-US" dirty="0" smtClean="0"/>
              <a:t> State</a:t>
            </a:r>
            <a:endParaRPr lang="en-US" dirty="0"/>
          </a:p>
        </p:txBody>
      </p:sp>
      <p:sp>
        <p:nvSpPr>
          <p:cNvPr id="3" name="Content Placeholder 2"/>
          <p:cNvSpPr>
            <a:spLocks noGrp="1"/>
          </p:cNvSpPr>
          <p:nvPr>
            <p:ph idx="1"/>
          </p:nvPr>
        </p:nvSpPr>
        <p:spPr>
          <a:xfrm>
            <a:off x="5029200" y="1600200"/>
            <a:ext cx="3505200" cy="2362200"/>
          </a:xfrm>
        </p:spPr>
        <p:txBody>
          <a:bodyPr/>
          <a:lstStyle/>
          <a:p>
            <a:pPr marL="0" indent="0">
              <a:buNone/>
            </a:pPr>
            <a:r>
              <a:rPr lang="en-US" dirty="0" smtClean="0"/>
              <a:t>A large, compact state with a large projecting extension.</a:t>
            </a:r>
          </a:p>
          <a:p>
            <a:pPr marL="0" indent="0">
              <a:buNone/>
            </a:pP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57099"/>
            <a:ext cx="3657600" cy="4977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724400" y="3962400"/>
            <a:ext cx="4419600" cy="2308324"/>
          </a:xfrm>
          <a:prstGeom prst="rect">
            <a:avLst/>
          </a:prstGeom>
          <a:noFill/>
        </p:spPr>
        <p:txBody>
          <a:bodyPr wrap="square" rtlCol="0">
            <a:spAutoFit/>
          </a:bodyPr>
          <a:lstStyle/>
          <a:p>
            <a:r>
              <a:rPr lang="en-US" dirty="0"/>
              <a:t>The jutting piece may try to break away or could be invaded.</a:t>
            </a:r>
          </a:p>
          <a:p>
            <a:endParaRPr lang="en-US" dirty="0"/>
          </a:p>
          <a:p>
            <a:r>
              <a:rPr lang="en-US" dirty="0"/>
              <a:t>Usually to increase access to resources.</a:t>
            </a:r>
          </a:p>
          <a:p>
            <a:endParaRPr lang="en-US" dirty="0"/>
          </a:p>
          <a:p>
            <a:r>
              <a:rPr lang="en-US" dirty="0"/>
              <a:t>Usually created by colonial powers and can be hard to justify.</a:t>
            </a:r>
          </a:p>
          <a:p>
            <a:endParaRPr lang="en-US" dirty="0"/>
          </a:p>
        </p:txBody>
      </p:sp>
    </p:spTree>
    <p:extLst>
      <p:ext uri="{BB962C8B-B14F-4D97-AF65-F5344CB8AC3E}">
        <p14:creationId xmlns:p14="http://schemas.microsoft.com/office/powerpoint/2010/main" val="224069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Elongated State</a:t>
            </a:r>
            <a:endParaRPr lang="en-US" dirty="0"/>
          </a:p>
        </p:txBody>
      </p:sp>
      <p:sp>
        <p:nvSpPr>
          <p:cNvPr id="3" name="Content Placeholder 2"/>
          <p:cNvSpPr>
            <a:spLocks noGrp="1"/>
          </p:cNvSpPr>
          <p:nvPr>
            <p:ph idx="1"/>
          </p:nvPr>
        </p:nvSpPr>
        <p:spPr>
          <a:xfrm>
            <a:off x="5486400" y="1661318"/>
            <a:ext cx="3505200" cy="4525963"/>
          </a:xfrm>
        </p:spPr>
        <p:txBody>
          <a:bodyPr>
            <a:normAutofit/>
          </a:bodyPr>
          <a:lstStyle/>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470479"/>
            <a:ext cx="2508682" cy="5082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343400" y="1600200"/>
            <a:ext cx="3657600" cy="1384995"/>
          </a:xfrm>
          <a:prstGeom prst="rect">
            <a:avLst/>
          </a:prstGeom>
          <a:noFill/>
        </p:spPr>
        <p:txBody>
          <a:bodyPr wrap="square" rtlCol="0">
            <a:spAutoFit/>
          </a:bodyPr>
          <a:lstStyle/>
          <a:p>
            <a:r>
              <a:rPr lang="en-US" sz="2800" dirty="0" smtClean="0"/>
              <a:t>A state that is long and narrow.</a:t>
            </a:r>
          </a:p>
          <a:p>
            <a:endParaRPr lang="en-US" sz="2800" dirty="0" smtClean="0"/>
          </a:p>
        </p:txBody>
      </p:sp>
      <p:sp>
        <p:nvSpPr>
          <p:cNvPr id="5" name="TextBox 4"/>
          <p:cNvSpPr txBox="1"/>
          <p:nvPr/>
        </p:nvSpPr>
        <p:spPr>
          <a:xfrm>
            <a:off x="4301854" y="3581400"/>
            <a:ext cx="4689746" cy="2585323"/>
          </a:xfrm>
          <a:prstGeom prst="rect">
            <a:avLst/>
          </a:prstGeom>
          <a:noFill/>
        </p:spPr>
        <p:txBody>
          <a:bodyPr wrap="square" rtlCol="0">
            <a:spAutoFit/>
          </a:bodyPr>
          <a:lstStyle/>
          <a:p>
            <a:r>
              <a:rPr lang="en-US" dirty="0"/>
              <a:t>Twice as long as they are wide.</a:t>
            </a:r>
          </a:p>
          <a:p>
            <a:endParaRPr lang="en-US" dirty="0"/>
          </a:p>
          <a:p>
            <a:r>
              <a:rPr lang="en-US" dirty="0"/>
              <a:t>Can pose transportation  and communication problems. </a:t>
            </a:r>
          </a:p>
          <a:p>
            <a:endParaRPr lang="en-US" dirty="0"/>
          </a:p>
          <a:p>
            <a:r>
              <a:rPr lang="en-US" dirty="0"/>
              <a:t>Problems can also arise when a state’s power base loses influence over one end of the elongation.</a:t>
            </a:r>
          </a:p>
          <a:p>
            <a:endParaRPr lang="en-US" dirty="0"/>
          </a:p>
        </p:txBody>
      </p:sp>
    </p:spTree>
    <p:extLst>
      <p:ext uri="{BB962C8B-B14F-4D97-AF65-F5344CB8AC3E}">
        <p14:creationId xmlns:p14="http://schemas.microsoft.com/office/powerpoint/2010/main" val="1722415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Fragmented State</a:t>
            </a:r>
            <a:endParaRPr lang="en-US" dirty="0"/>
          </a:p>
        </p:txBody>
      </p:sp>
      <p:sp>
        <p:nvSpPr>
          <p:cNvPr id="3" name="Content Placeholder 2"/>
          <p:cNvSpPr>
            <a:spLocks noGrp="1"/>
          </p:cNvSpPr>
          <p:nvPr>
            <p:ph idx="1"/>
          </p:nvPr>
        </p:nvSpPr>
        <p:spPr>
          <a:xfrm>
            <a:off x="5334000" y="1524000"/>
            <a:ext cx="3505200" cy="2224882"/>
          </a:xfrm>
        </p:spPr>
        <p:txBody>
          <a:bodyPr>
            <a:normAutofit/>
          </a:bodyPr>
          <a:lstStyle/>
          <a:p>
            <a:pPr marL="0" indent="0">
              <a:buNone/>
            </a:pPr>
            <a:r>
              <a:rPr lang="en-US" dirty="0"/>
              <a:t>A state that is separated by a physical or human barrier</a:t>
            </a:r>
            <a:r>
              <a:rPr lang="en-US" dirty="0" smtClean="0"/>
              <a:t>.</a:t>
            </a:r>
          </a:p>
          <a:p>
            <a:pPr marL="0" indent="0">
              <a:buNone/>
            </a:pPr>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7799"/>
            <a:ext cx="4648200" cy="518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67075" y="4035925"/>
            <a:ext cx="3776925" cy="2031325"/>
          </a:xfrm>
          <a:prstGeom prst="rect">
            <a:avLst/>
          </a:prstGeom>
          <a:noFill/>
        </p:spPr>
        <p:txBody>
          <a:bodyPr wrap="square" rtlCol="0">
            <a:spAutoFit/>
          </a:bodyPr>
          <a:lstStyle/>
          <a:p>
            <a:r>
              <a:rPr lang="en-US" dirty="0"/>
              <a:t>Can lead to problems in maintaining unity among its constituent parts and problems with communication.</a:t>
            </a:r>
          </a:p>
          <a:p>
            <a:endParaRPr lang="en-US" dirty="0"/>
          </a:p>
          <a:p>
            <a:r>
              <a:rPr lang="en-US" dirty="0"/>
              <a:t>Other countries would have a hard time invading your country.</a:t>
            </a:r>
          </a:p>
          <a:p>
            <a:endParaRPr lang="en-US" dirty="0"/>
          </a:p>
        </p:txBody>
      </p:sp>
    </p:spTree>
    <p:extLst>
      <p:ext uri="{BB962C8B-B14F-4D97-AF65-F5344CB8AC3E}">
        <p14:creationId xmlns:p14="http://schemas.microsoft.com/office/powerpoint/2010/main" val="1401798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Perforated / Enclave State</a:t>
            </a:r>
            <a:endParaRPr lang="en-US" dirty="0"/>
          </a:p>
        </p:txBody>
      </p:sp>
      <p:sp>
        <p:nvSpPr>
          <p:cNvPr id="3" name="Content Placeholder 2"/>
          <p:cNvSpPr>
            <a:spLocks noGrp="1"/>
          </p:cNvSpPr>
          <p:nvPr>
            <p:ph idx="1"/>
          </p:nvPr>
        </p:nvSpPr>
        <p:spPr>
          <a:xfrm>
            <a:off x="5410200" y="1752600"/>
            <a:ext cx="3505200" cy="4343400"/>
          </a:xfrm>
        </p:spPr>
        <p:txBody>
          <a:bodyPr>
            <a:normAutofit lnSpcReduction="10000"/>
          </a:bodyPr>
          <a:lstStyle/>
          <a:p>
            <a:pPr marL="0" indent="0">
              <a:buNone/>
            </a:pPr>
            <a:r>
              <a:rPr lang="en-US" dirty="0"/>
              <a:t>A perforated </a:t>
            </a:r>
            <a:r>
              <a:rPr lang="en-US" dirty="0" smtClean="0"/>
              <a:t>state has a hole punched in it by another state.</a:t>
            </a:r>
          </a:p>
          <a:p>
            <a:pPr marL="0" indent="0">
              <a:buNone/>
            </a:pPr>
            <a:endParaRPr lang="en-US" dirty="0" smtClean="0"/>
          </a:p>
          <a:p>
            <a:pPr marL="0" indent="0">
              <a:buNone/>
            </a:pPr>
            <a:r>
              <a:rPr lang="en-US" dirty="0" smtClean="0"/>
              <a:t>An enclave state is completely surrounded by another state.</a:t>
            </a:r>
          </a:p>
          <a:p>
            <a:pPr marL="0" inden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86606"/>
            <a:ext cx="4985382" cy="4485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310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Landlocked State</a:t>
            </a:r>
            <a:endParaRPr lang="en-US" dirty="0"/>
          </a:p>
        </p:txBody>
      </p:sp>
      <p:sp>
        <p:nvSpPr>
          <p:cNvPr id="3" name="Content Placeholder 2"/>
          <p:cNvSpPr>
            <a:spLocks noGrp="1"/>
          </p:cNvSpPr>
          <p:nvPr>
            <p:ph idx="1"/>
          </p:nvPr>
        </p:nvSpPr>
        <p:spPr>
          <a:xfrm>
            <a:off x="4724400" y="1676400"/>
            <a:ext cx="3886200" cy="1905000"/>
          </a:xfrm>
        </p:spPr>
        <p:txBody>
          <a:bodyPr>
            <a:normAutofit/>
          </a:bodyPr>
          <a:lstStyle/>
          <a:p>
            <a:pPr>
              <a:buNone/>
            </a:pPr>
            <a:r>
              <a:rPr lang="en-US" dirty="0" smtClean="0"/>
              <a:t>A state with no access</a:t>
            </a:r>
          </a:p>
          <a:p>
            <a:pPr>
              <a:buNone/>
            </a:pPr>
            <a:r>
              <a:rPr lang="en-US" dirty="0" smtClean="0"/>
              <a:t>to a major sea or</a:t>
            </a:r>
          </a:p>
          <a:p>
            <a:pPr>
              <a:buNone/>
            </a:pPr>
            <a:r>
              <a:rPr lang="en-US" dirty="0" smtClean="0"/>
              <a:t>ocean.</a:t>
            </a:r>
          </a:p>
          <a:p>
            <a:pPr>
              <a:buNone/>
            </a:pPr>
            <a:endParaRPr lang="en-US" dirty="0"/>
          </a:p>
        </p:txBody>
      </p:sp>
      <p:pic>
        <p:nvPicPr>
          <p:cNvPr id="4" name="Picture 2" descr="http://classconnection.s3.amazonaws.com/317/flashcards/1042317/jpg/landlocked_state1323996359601.jpg"/>
          <p:cNvPicPr>
            <a:picLocks noChangeAspect="1" noChangeArrowheads="1"/>
          </p:cNvPicPr>
          <p:nvPr/>
        </p:nvPicPr>
        <p:blipFill>
          <a:blip r:embed="rId3" cstate="print"/>
          <a:srcRect/>
          <a:stretch>
            <a:fillRect/>
          </a:stretch>
        </p:blipFill>
        <p:spPr bwMode="auto">
          <a:xfrm>
            <a:off x="533400" y="1981200"/>
            <a:ext cx="3886200" cy="3333750"/>
          </a:xfrm>
          <a:prstGeom prst="rect">
            <a:avLst/>
          </a:prstGeom>
          <a:noFill/>
        </p:spPr>
      </p:pic>
      <p:sp>
        <p:nvSpPr>
          <p:cNvPr id="5" name="TextBox 4"/>
          <p:cNvSpPr txBox="1"/>
          <p:nvPr/>
        </p:nvSpPr>
        <p:spPr>
          <a:xfrm>
            <a:off x="4724400" y="3810000"/>
            <a:ext cx="4218591" cy="1754327"/>
          </a:xfrm>
          <a:prstGeom prst="rect">
            <a:avLst/>
          </a:prstGeom>
          <a:noFill/>
        </p:spPr>
        <p:txBody>
          <a:bodyPr wrap="square" rtlCol="0">
            <a:spAutoFit/>
          </a:bodyPr>
          <a:lstStyle/>
          <a:p>
            <a:r>
              <a:rPr lang="en-US" dirty="0"/>
              <a:t>Must depend on their neighbors to get water sources for trade and navigation so their relationships must always be good.</a:t>
            </a:r>
          </a:p>
          <a:p>
            <a:endParaRPr lang="en-US" dirty="0"/>
          </a:p>
          <a:p>
            <a:r>
              <a:rPr lang="en-US" dirty="0"/>
              <a:t>Tariffs can increase their prices.</a:t>
            </a:r>
          </a:p>
          <a:p>
            <a:endParaRPr lang="en-US" dirty="0"/>
          </a:p>
        </p:txBody>
      </p:sp>
    </p:spTree>
    <p:extLst>
      <p:ext uri="{BB962C8B-B14F-4D97-AF65-F5344CB8AC3E}">
        <p14:creationId xmlns:p14="http://schemas.microsoft.com/office/powerpoint/2010/main" val="118181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Warm-Up (answer on the back of the reading) </a:t>
            </a:r>
            <a:endParaRPr lang="en-US" dirty="0"/>
          </a:p>
        </p:txBody>
      </p:sp>
      <p:sp>
        <p:nvSpPr>
          <p:cNvPr id="3" name="Content Placeholder 2"/>
          <p:cNvSpPr>
            <a:spLocks noGrp="1"/>
          </p:cNvSpPr>
          <p:nvPr>
            <p:ph idx="1"/>
          </p:nvPr>
        </p:nvSpPr>
        <p:spPr/>
        <p:txBody>
          <a:bodyPr/>
          <a:lstStyle/>
          <a:p>
            <a:r>
              <a:rPr lang="en-US" dirty="0" smtClean="0"/>
              <a:t>1.  Why is it difficult to determine how many countries exist?</a:t>
            </a:r>
          </a:p>
          <a:p>
            <a:pPr marL="0" indent="0">
              <a:buNone/>
            </a:pPr>
            <a:r>
              <a:rPr lang="en-US" dirty="0" smtClean="0"/>
              <a:t>2. What are requirements for statehood?</a:t>
            </a:r>
          </a:p>
          <a:p>
            <a:pPr marL="0" indent="0">
              <a:buNone/>
            </a:pPr>
            <a:r>
              <a:rPr lang="en-US" dirty="0" smtClean="0"/>
              <a:t>3. What is a de facto state?  What are benefits of being a de facto state?</a:t>
            </a:r>
          </a:p>
          <a:p>
            <a:pPr marL="514350" indent="-514350">
              <a:buAutoNum type="arabicPeriod" startAt="4"/>
            </a:pPr>
            <a:r>
              <a:rPr lang="en-US" dirty="0" smtClean="0"/>
              <a:t>Who decides what states America will recognize?  Is this a good system?  Why or why not?</a:t>
            </a:r>
          </a:p>
          <a:p>
            <a:pPr marL="0" indent="0">
              <a:buNone/>
            </a:pPr>
            <a:endParaRPr lang="en-US" dirty="0"/>
          </a:p>
        </p:txBody>
      </p:sp>
    </p:spTree>
    <p:extLst>
      <p:ext uri="{BB962C8B-B14F-4D97-AF65-F5344CB8AC3E}">
        <p14:creationId xmlns:p14="http://schemas.microsoft.com/office/powerpoint/2010/main" val="65189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6781800" cy="76944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400" dirty="0" err="1" smtClean="0"/>
              <a:t>Pene</a:t>
            </a:r>
            <a:r>
              <a:rPr lang="en-US" sz="4400" dirty="0" smtClean="0"/>
              <a:t>-Enclave</a:t>
            </a:r>
            <a:endParaRPr lang="en-US" sz="4400" dirty="0"/>
          </a:p>
        </p:txBody>
      </p:sp>
      <p:sp>
        <p:nvSpPr>
          <p:cNvPr id="5" name="TextBox 4"/>
          <p:cNvSpPr txBox="1"/>
          <p:nvPr/>
        </p:nvSpPr>
        <p:spPr>
          <a:xfrm>
            <a:off x="5334000" y="1905000"/>
            <a:ext cx="3048000" cy="3477875"/>
          </a:xfrm>
          <a:prstGeom prst="rect">
            <a:avLst/>
          </a:prstGeom>
          <a:noFill/>
        </p:spPr>
        <p:txBody>
          <a:bodyPr wrap="square" rtlCol="0">
            <a:spAutoFit/>
          </a:bodyPr>
          <a:lstStyle/>
          <a:p>
            <a:r>
              <a:rPr lang="en-US" sz="4400" dirty="0" smtClean="0"/>
              <a:t>Intrusive piece of territory with a tiny outlet.</a:t>
            </a:r>
            <a:endParaRPr lang="en-US" sz="4400" dirty="0"/>
          </a:p>
        </p:txBody>
      </p:sp>
      <p:pic>
        <p:nvPicPr>
          <p:cNvPr id="6" name="Picture 2" descr="http://www.lonelyplanet.com/maps/africa/gambia/map_of_gambia.jpg"/>
          <p:cNvPicPr>
            <a:picLocks noChangeAspect="1" noChangeArrowheads="1"/>
          </p:cNvPicPr>
          <p:nvPr/>
        </p:nvPicPr>
        <p:blipFill>
          <a:blip r:embed="rId2" cstate="print"/>
          <a:srcRect/>
          <a:stretch>
            <a:fillRect/>
          </a:stretch>
        </p:blipFill>
        <p:spPr bwMode="auto">
          <a:xfrm>
            <a:off x="533400" y="1981200"/>
            <a:ext cx="4438650" cy="3333750"/>
          </a:xfrm>
          <a:prstGeom prst="rect">
            <a:avLst/>
          </a:prstGeom>
          <a:noFill/>
        </p:spPr>
      </p:pic>
    </p:spTree>
    <p:extLst>
      <p:ext uri="{BB962C8B-B14F-4D97-AF65-F5344CB8AC3E}">
        <p14:creationId xmlns:p14="http://schemas.microsoft.com/office/powerpoint/2010/main" val="114464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Exclave State</a:t>
            </a:r>
            <a:endParaRPr lang="en-US" dirty="0"/>
          </a:p>
        </p:txBody>
      </p:sp>
      <p:sp>
        <p:nvSpPr>
          <p:cNvPr id="3" name="Content Placeholder 2"/>
          <p:cNvSpPr>
            <a:spLocks noGrp="1"/>
          </p:cNvSpPr>
          <p:nvPr>
            <p:ph idx="1"/>
          </p:nvPr>
        </p:nvSpPr>
        <p:spPr>
          <a:xfrm>
            <a:off x="5486400" y="1661319"/>
            <a:ext cx="3505200" cy="2148682"/>
          </a:xfrm>
        </p:spPr>
        <p:txBody>
          <a:bodyPr>
            <a:normAutofit/>
          </a:bodyPr>
          <a:lstStyle/>
          <a:p>
            <a:pPr marL="0" indent="0">
              <a:buNone/>
            </a:pPr>
            <a:r>
              <a:rPr lang="en-US" dirty="0" smtClean="0"/>
              <a:t>A part of a state almost completely separated from the rest of the country.</a:t>
            </a:r>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38" y="1981200"/>
            <a:ext cx="5072765" cy="3980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410200" y="4114800"/>
            <a:ext cx="3509194" cy="646331"/>
          </a:xfrm>
          <a:prstGeom prst="rect">
            <a:avLst/>
          </a:prstGeom>
          <a:noFill/>
        </p:spPr>
        <p:txBody>
          <a:bodyPr wrap="none" rtlCol="0">
            <a:spAutoFit/>
          </a:bodyPr>
          <a:lstStyle/>
          <a:p>
            <a:r>
              <a:rPr lang="en-US" dirty="0"/>
              <a:t>Can cause conflict over boundaries.</a:t>
            </a:r>
          </a:p>
          <a:p>
            <a:endParaRPr lang="en-US" dirty="0"/>
          </a:p>
        </p:txBody>
      </p:sp>
    </p:spTree>
    <p:extLst>
      <p:ext uri="{BB962C8B-B14F-4D97-AF65-F5344CB8AC3E}">
        <p14:creationId xmlns:p14="http://schemas.microsoft.com/office/powerpoint/2010/main" val="1937592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Micro-State</a:t>
            </a:r>
            <a:endParaRPr lang="en-US" dirty="0"/>
          </a:p>
        </p:txBody>
      </p:sp>
      <p:sp>
        <p:nvSpPr>
          <p:cNvPr id="3" name="Content Placeholder 2"/>
          <p:cNvSpPr>
            <a:spLocks noGrp="1"/>
          </p:cNvSpPr>
          <p:nvPr>
            <p:ph idx="1"/>
          </p:nvPr>
        </p:nvSpPr>
        <p:spPr>
          <a:xfrm>
            <a:off x="4572000" y="1752600"/>
            <a:ext cx="4191000" cy="1447800"/>
          </a:xfrm>
        </p:spPr>
        <p:txBody>
          <a:bodyPr>
            <a:normAutofit/>
          </a:bodyPr>
          <a:lstStyle/>
          <a:p>
            <a:pPr marL="0" indent="0">
              <a:buNone/>
            </a:pPr>
            <a:r>
              <a:rPr lang="en-US" dirty="0" smtClean="0"/>
              <a:t>A microstate may only be a few square miles.</a:t>
            </a:r>
          </a:p>
        </p:txBody>
      </p:sp>
      <p:pic>
        <p:nvPicPr>
          <p:cNvPr id="4" name="Picture 2" descr="http://swotti.starmedia.com/tmp/swotti/cacheYW5KB3JYYQ==/imgandorra5.jpg"/>
          <p:cNvPicPr>
            <a:picLocks noChangeAspect="1" noChangeArrowheads="1"/>
          </p:cNvPicPr>
          <p:nvPr/>
        </p:nvPicPr>
        <p:blipFill>
          <a:blip r:embed="rId3" cstate="print"/>
          <a:srcRect/>
          <a:stretch>
            <a:fillRect/>
          </a:stretch>
        </p:blipFill>
        <p:spPr bwMode="auto">
          <a:xfrm>
            <a:off x="228600" y="1981200"/>
            <a:ext cx="4133850" cy="3324226"/>
          </a:xfrm>
          <a:prstGeom prst="rect">
            <a:avLst/>
          </a:prstGeom>
          <a:noFill/>
        </p:spPr>
      </p:pic>
      <p:sp>
        <p:nvSpPr>
          <p:cNvPr id="5" name="TextBox 4"/>
          <p:cNvSpPr txBox="1"/>
          <p:nvPr/>
        </p:nvSpPr>
        <p:spPr>
          <a:xfrm>
            <a:off x="4711555" y="3523752"/>
            <a:ext cx="4051446" cy="2862323"/>
          </a:xfrm>
          <a:prstGeom prst="rect">
            <a:avLst/>
          </a:prstGeom>
          <a:noFill/>
        </p:spPr>
        <p:txBody>
          <a:bodyPr wrap="square" rtlCol="0">
            <a:spAutoFit/>
          </a:bodyPr>
          <a:lstStyle/>
          <a:p>
            <a:r>
              <a:rPr lang="en-US" dirty="0"/>
              <a:t>Can have a lack of resources but also have less area to defend. Can be small in population and area. </a:t>
            </a:r>
          </a:p>
          <a:p>
            <a:endParaRPr lang="en-US" dirty="0"/>
          </a:p>
          <a:p>
            <a:r>
              <a:rPr lang="en-US" dirty="0"/>
              <a:t>More homogenous population – less conflict.</a:t>
            </a:r>
          </a:p>
          <a:p>
            <a:endParaRPr lang="en-US" dirty="0"/>
          </a:p>
          <a:p>
            <a:r>
              <a:rPr lang="en-US" dirty="0"/>
              <a:t>Small in size does not equal small in power.</a:t>
            </a:r>
          </a:p>
          <a:p>
            <a:endParaRPr lang="en-US" dirty="0"/>
          </a:p>
        </p:txBody>
      </p:sp>
    </p:spTree>
    <p:extLst>
      <p:ext uri="{BB962C8B-B14F-4D97-AF65-F5344CB8AC3E}">
        <p14:creationId xmlns:p14="http://schemas.microsoft.com/office/powerpoint/2010/main" val="2962082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1"/>
          <p:cNvSpPr txBox="1">
            <a:spLocks/>
          </p:cNvSpPr>
          <p:nvPr/>
        </p:nvSpPr>
        <p:spPr>
          <a:xfrm>
            <a:off x="1447800" y="2057400"/>
            <a:ext cx="6248400" cy="841375"/>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latin typeface="Airplanes in the Night Sky" pitchFamily="2" charset="0"/>
              <a:ea typeface="Airplanes in the Night Sky"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rPr>
              <a:t>Boundaries</a:t>
            </a:r>
            <a:r>
              <a:rPr kumimoji="0" lang="en-US" sz="2800" b="0" i="0" u="none" strike="noStrike" kern="1200" cap="none" spc="0" normalizeH="0" noProof="0" dirty="0" smtClean="0">
                <a:ln>
                  <a:noFill/>
                </a:ln>
                <a:solidFill>
                  <a:schemeClr val="lt1"/>
                </a:solidFill>
                <a:effectLst/>
                <a:uLnTx/>
                <a:uFillTx/>
                <a:latin typeface="Airplanes in the Night Sky" pitchFamily="2" charset="0"/>
                <a:ea typeface="Airplanes in the Night Sky" pitchFamily="2" charset="0"/>
                <a:cs typeface="+mn-cs"/>
              </a:rPr>
              <a:t> and Borders</a:t>
            </a:r>
            <a:endPar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endParaRPr>
          </a:p>
        </p:txBody>
      </p:sp>
    </p:spTree>
    <p:extLst>
      <p:ext uri="{BB962C8B-B14F-4D97-AF65-F5344CB8AC3E}">
        <p14:creationId xmlns:p14="http://schemas.microsoft.com/office/powerpoint/2010/main" val="2484962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191000" y="304800"/>
            <a:ext cx="4724400" cy="2590800"/>
          </a:xfrm>
          <a:prstGeom prst="wedgeRoundRectCallout">
            <a:avLst>
              <a:gd name="adj1" fmla="val -39948"/>
              <a:gd name="adj2" fmla="val 81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Boundaries </a:t>
            </a:r>
            <a:r>
              <a:rPr lang="en-US" sz="2800" dirty="0" smtClean="0"/>
              <a:t>are invisible lines that mark the extent of a state’s territory and control its leaders have.</a:t>
            </a:r>
            <a:endParaRPr lang="en-US" sz="2800" dirty="0"/>
          </a:p>
        </p:txBody>
      </p:sp>
      <p:pic>
        <p:nvPicPr>
          <p:cNvPr id="6" name="Picture 2" descr="http://www.downloadclipart.net/large/4621-grinning-globe-design.png"/>
          <p:cNvPicPr>
            <a:picLocks noChangeAspect="1" noChangeArrowheads="1"/>
          </p:cNvPicPr>
          <p:nvPr/>
        </p:nvPicPr>
        <p:blipFill>
          <a:blip r:embed="rId3" cstate="print"/>
          <a:srcRect/>
          <a:stretch>
            <a:fillRect/>
          </a:stretch>
        </p:blipFill>
        <p:spPr bwMode="auto">
          <a:xfrm>
            <a:off x="152400" y="2286000"/>
            <a:ext cx="4412531" cy="4371975"/>
          </a:xfrm>
          <a:prstGeom prst="rect">
            <a:avLst/>
          </a:prstGeom>
          <a:noFill/>
        </p:spPr>
      </p:pic>
      <p:sp>
        <p:nvSpPr>
          <p:cNvPr id="2" name="TextBox 1"/>
          <p:cNvSpPr txBox="1"/>
          <p:nvPr/>
        </p:nvSpPr>
        <p:spPr>
          <a:xfrm>
            <a:off x="4876800" y="3657600"/>
            <a:ext cx="4038600" cy="1754327"/>
          </a:xfrm>
          <a:prstGeom prst="rect">
            <a:avLst/>
          </a:prstGeom>
          <a:noFill/>
        </p:spPr>
        <p:txBody>
          <a:bodyPr wrap="square" rtlCol="0">
            <a:spAutoFit/>
          </a:bodyPr>
          <a:lstStyle/>
          <a:p>
            <a:r>
              <a:rPr lang="en-US" dirty="0"/>
              <a:t>Political boundaries have been fought over for centuries because Governments tend to want more and more space for economic gain or to have greater cultural influence over a region.</a:t>
            </a:r>
          </a:p>
          <a:p>
            <a:endParaRPr lang="en-US" dirty="0"/>
          </a:p>
        </p:txBody>
      </p:sp>
    </p:spTree>
    <p:extLst>
      <p:ext uri="{BB962C8B-B14F-4D97-AF65-F5344CB8AC3E}">
        <p14:creationId xmlns:p14="http://schemas.microsoft.com/office/powerpoint/2010/main" val="2160338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dirty="0" smtClean="0"/>
              <a:t>Before boundaries, there were </a:t>
            </a:r>
            <a:r>
              <a:rPr lang="en-US" dirty="0" smtClean="0">
                <a:solidFill>
                  <a:srgbClr val="FFFF00"/>
                </a:solidFill>
              </a:rPr>
              <a:t>frontiers</a:t>
            </a:r>
            <a:r>
              <a:rPr lang="en-US" dirty="0" smtClean="0"/>
              <a:t>. </a:t>
            </a:r>
            <a:endParaRPr lang="en-US" dirty="0"/>
          </a:p>
        </p:txBody>
      </p:sp>
    </p:spTree>
    <p:extLst>
      <p:ext uri="{BB962C8B-B14F-4D97-AF65-F5344CB8AC3E}">
        <p14:creationId xmlns:p14="http://schemas.microsoft.com/office/powerpoint/2010/main" val="3632963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191000" y="228600"/>
            <a:ext cx="4724400" cy="2590800"/>
          </a:xfrm>
          <a:prstGeom prst="wedgeRoundRectCallout">
            <a:avLst>
              <a:gd name="adj1" fmla="val -41792"/>
              <a:gd name="adj2" fmla="val 81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A frontier </a:t>
            </a:r>
            <a:r>
              <a:rPr lang="en-US" sz="2800" dirty="0" smtClean="0"/>
              <a:t>is a geographic zone where no state exercises power. It is a neutral zone of power.</a:t>
            </a:r>
            <a:endParaRPr lang="en-US" sz="2800" dirty="0"/>
          </a:p>
        </p:txBody>
      </p:sp>
      <p:pic>
        <p:nvPicPr>
          <p:cNvPr id="4" name="Picture 2" descr="http://www.downloadclipart.net/large/4621-grinning-globe-design.png"/>
          <p:cNvPicPr>
            <a:picLocks noChangeAspect="1" noChangeArrowheads="1"/>
          </p:cNvPicPr>
          <p:nvPr/>
        </p:nvPicPr>
        <p:blipFill>
          <a:blip r:embed="rId3" cstate="print"/>
          <a:srcRect/>
          <a:stretch>
            <a:fillRect/>
          </a:stretch>
        </p:blipFill>
        <p:spPr bwMode="auto">
          <a:xfrm>
            <a:off x="228600" y="2286000"/>
            <a:ext cx="4412531" cy="4371975"/>
          </a:xfrm>
          <a:prstGeom prst="rect">
            <a:avLst/>
          </a:prstGeom>
          <a:noFill/>
        </p:spPr>
      </p:pic>
      <p:sp>
        <p:nvSpPr>
          <p:cNvPr id="2" name="TextBox 1"/>
          <p:cNvSpPr txBox="1"/>
          <p:nvPr/>
        </p:nvSpPr>
        <p:spPr>
          <a:xfrm>
            <a:off x="4648200" y="3505200"/>
            <a:ext cx="4087740" cy="646331"/>
          </a:xfrm>
          <a:prstGeom prst="rect">
            <a:avLst/>
          </a:prstGeom>
          <a:noFill/>
        </p:spPr>
        <p:txBody>
          <a:bodyPr wrap="none" rtlCol="0">
            <a:spAutoFit/>
          </a:bodyPr>
          <a:lstStyle/>
          <a:p>
            <a:r>
              <a:rPr lang="en-US" dirty="0"/>
              <a:t>Boundary is a line and frontier is a region.</a:t>
            </a:r>
          </a:p>
          <a:p>
            <a:endParaRPr lang="en-US" dirty="0"/>
          </a:p>
        </p:txBody>
      </p:sp>
    </p:spTree>
    <p:extLst>
      <p:ext uri="{BB962C8B-B14F-4D97-AF65-F5344CB8AC3E}">
        <p14:creationId xmlns:p14="http://schemas.microsoft.com/office/powerpoint/2010/main" val="830673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32493288"/>
              </p:ext>
            </p:extLst>
          </p:nvPr>
        </p:nvGraphicFramePr>
        <p:xfrm>
          <a:off x="457200" y="1828800"/>
          <a:ext cx="8305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457200" y="228600"/>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Types of Boundaries</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811196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219200"/>
          <a:ext cx="8991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95400" y="304800"/>
            <a:ext cx="6477000"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dirty="0" smtClean="0"/>
              <a:t>How do we get boundaries?</a:t>
            </a:r>
            <a:endParaRPr lang="en-US" sz="4000" dirty="0"/>
          </a:p>
        </p:txBody>
      </p:sp>
    </p:spTree>
    <p:extLst>
      <p:ext uri="{BB962C8B-B14F-4D97-AF65-F5344CB8AC3E}">
        <p14:creationId xmlns:p14="http://schemas.microsoft.com/office/powerpoint/2010/main" val="1724564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78561958"/>
              </p:ext>
            </p:extLst>
          </p:nvPr>
        </p:nvGraphicFramePr>
        <p:xfrm>
          <a:off x="228600" y="12192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71600" y="152400"/>
            <a:ext cx="6477000"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dirty="0" smtClean="0"/>
              <a:t>Boundary Disputes …</a:t>
            </a:r>
            <a:endParaRPr lang="en-US" sz="4000" dirty="0"/>
          </a:p>
        </p:txBody>
      </p:sp>
    </p:spTree>
    <p:extLst>
      <p:ext uri="{BB962C8B-B14F-4D97-AF65-F5344CB8AC3E}">
        <p14:creationId xmlns:p14="http://schemas.microsoft.com/office/powerpoint/2010/main" val="26408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smtClean="0">
                <a:ea typeface="+mj-ea"/>
                <a:cs typeface="+mj-cs"/>
              </a:rPr>
              <a:t>Political Geography</a:t>
            </a:r>
          </a:p>
        </p:txBody>
      </p:sp>
      <p:sp>
        <p:nvSpPr>
          <p:cNvPr id="17410" name="Rectangle 3"/>
          <p:cNvSpPr>
            <a:spLocks noGrp="1" noChangeArrowheads="1"/>
          </p:cNvSpPr>
          <p:nvPr>
            <p:ph idx="1"/>
          </p:nvPr>
        </p:nvSpPr>
        <p:spPr>
          <a:xfrm>
            <a:off x="304800" y="1524000"/>
            <a:ext cx="8153400" cy="4572000"/>
          </a:xfrm>
        </p:spPr>
        <p:txBody>
          <a:bodyPr/>
          <a:lstStyle/>
          <a:p>
            <a:pPr eaLnBrk="1" hangingPunct="1"/>
            <a:r>
              <a:rPr lang="en-US" altLang="en-US" dirty="0" smtClean="0"/>
              <a:t>Study of the organization and distribution of political phenomena, including their impact on other spatial components of society and culture</a:t>
            </a:r>
          </a:p>
          <a:p>
            <a:pPr eaLnBrk="1" hangingPunct="1"/>
            <a:r>
              <a:rPr lang="en-US" altLang="en-US" dirty="0" smtClean="0"/>
              <a:t>Characteristics of political entities, problems in defining jurisdictions, and significance of fragmentation of political power</a:t>
            </a:r>
          </a:p>
        </p:txBody>
      </p:sp>
    </p:spTree>
    <p:extLst>
      <p:ext uri="{BB962C8B-B14F-4D97-AF65-F5344CB8AC3E}">
        <p14:creationId xmlns:p14="http://schemas.microsoft.com/office/powerpoint/2010/main" val="1477673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a:t>
            </a:r>
            <a:r>
              <a:rPr lang="en-US" dirty="0" smtClean="0"/>
              <a:t>The Most Dangerous Border </a:t>
            </a:r>
            <a:r>
              <a:rPr lang="en-US" dirty="0" smtClean="0"/>
              <a:t>in the World </a:t>
            </a:r>
            <a:endParaRPr lang="en-US" sz="28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07268"/>
            <a:ext cx="4038600" cy="3511826"/>
          </a:xfrm>
        </p:spPr>
      </p:pic>
      <p:sp>
        <p:nvSpPr>
          <p:cNvPr id="3" name="Content Placeholder 2"/>
          <p:cNvSpPr>
            <a:spLocks noGrp="1"/>
          </p:cNvSpPr>
          <p:nvPr>
            <p:ph sz="half" idx="2"/>
          </p:nvPr>
        </p:nvSpPr>
        <p:spPr/>
        <p:txBody>
          <a:bodyPr>
            <a:normAutofit fontScale="85000" lnSpcReduction="10000"/>
          </a:bodyPr>
          <a:lstStyle/>
          <a:p>
            <a:r>
              <a:rPr lang="en-US" dirty="0" smtClean="0"/>
              <a:t>Example of Irredentism-the </a:t>
            </a:r>
            <a:r>
              <a:rPr lang="en-US" dirty="0"/>
              <a:t>nationalist belief that a territory belonging to another country should be annexed for ethnic or historical </a:t>
            </a:r>
            <a:r>
              <a:rPr lang="en-US" dirty="0" smtClean="0"/>
              <a:t>reasons.</a:t>
            </a:r>
          </a:p>
          <a:p>
            <a:r>
              <a:rPr lang="en-US" dirty="0" smtClean="0"/>
              <a:t>Both Pakistan and India claim the region of Kashmir.</a:t>
            </a:r>
          </a:p>
          <a:p>
            <a:r>
              <a:rPr lang="en-US" dirty="0" smtClean="0"/>
              <a:t>The region is home to both Muslims and Hindus.</a:t>
            </a:r>
          </a:p>
          <a:p>
            <a:endParaRPr lang="en-US" dirty="0" smtClean="0"/>
          </a:p>
          <a:p>
            <a:r>
              <a:rPr lang="en-US" dirty="0" smtClean="0"/>
              <a:t>Vice:  Bad Borders Clip </a:t>
            </a:r>
            <a:endParaRPr lang="en-US" dirty="0"/>
          </a:p>
        </p:txBody>
      </p:sp>
    </p:spTree>
    <p:extLst>
      <p:ext uri="{BB962C8B-B14F-4D97-AF65-F5344CB8AC3E}">
        <p14:creationId xmlns:p14="http://schemas.microsoft.com/office/powerpoint/2010/main" val="3404799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69457818"/>
              </p:ext>
            </p:extLst>
          </p:nvPr>
        </p:nvGraphicFramePr>
        <p:xfrm>
          <a:off x="381000" y="12954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66800" y="228600"/>
            <a:ext cx="7162800"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dirty="0" smtClean="0"/>
              <a:t>Hartshorne’s </a:t>
            </a:r>
          </a:p>
          <a:p>
            <a:pPr algn="ctr"/>
            <a:r>
              <a:rPr lang="en-US" sz="2800" dirty="0" smtClean="0"/>
              <a:t>Evolution of Boundaries</a:t>
            </a:r>
            <a:endParaRPr lang="en-US" sz="2800" dirty="0"/>
          </a:p>
        </p:txBody>
      </p:sp>
    </p:spTree>
    <p:extLst>
      <p:ext uri="{BB962C8B-B14F-4D97-AF65-F5344CB8AC3E}">
        <p14:creationId xmlns:p14="http://schemas.microsoft.com/office/powerpoint/2010/main" val="49499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figure14_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381000"/>
            <a:ext cx="8758238" cy="6167438"/>
          </a:xfrm>
          <a:noFill/>
          <a:ln w="19050">
            <a:solidFill>
              <a:srgbClr val="808080"/>
            </a:solidFill>
            <a:miter lim="800000"/>
            <a:headEnd/>
            <a:tailEnd/>
          </a:ln>
        </p:spPr>
      </p:pic>
    </p:spTree>
    <p:custDataLst>
      <p:tags r:id="rId1"/>
    </p:custDataLst>
    <p:extLst>
      <p:ext uri="{BB962C8B-B14F-4D97-AF65-F5344CB8AC3E}">
        <p14:creationId xmlns:p14="http://schemas.microsoft.com/office/powerpoint/2010/main" val="1897053314"/>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pPr algn="l"/>
            <a:r>
              <a:rPr lang="en-US" sz="2400" b="1" dirty="0" smtClean="0">
                <a:latin typeface="Arial" charset="0"/>
              </a:rPr>
              <a:t>Superimposed-</a:t>
            </a:r>
            <a:r>
              <a:rPr lang="en-US" sz="2400" dirty="0" smtClean="0">
                <a:latin typeface="Arial" charset="0"/>
              </a:rPr>
              <a:t> drawn over existing boundaries</a:t>
            </a:r>
            <a:br>
              <a:rPr lang="en-US" sz="2400" dirty="0" smtClean="0">
                <a:latin typeface="Arial" charset="0"/>
              </a:rPr>
            </a:br>
            <a:r>
              <a:rPr lang="en-US" sz="2400" b="1" dirty="0" smtClean="0">
                <a:latin typeface="Arial" charset="0"/>
              </a:rPr>
              <a:t>Subsequent-</a:t>
            </a:r>
            <a:r>
              <a:rPr lang="en-US" sz="2400" dirty="0" smtClean="0">
                <a:latin typeface="Arial" charset="0"/>
              </a:rPr>
              <a:t> Drawn after it is heavily populated </a:t>
            </a:r>
            <a:endParaRPr lang="en-US" sz="2400" dirty="0">
              <a:latin typeface="Arial" charset="0"/>
            </a:endParaRPr>
          </a:p>
        </p:txBody>
      </p:sp>
      <p:pic>
        <p:nvPicPr>
          <p:cNvPr id="31747" name="Content Placeholder 3" descr="africaboundari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598613"/>
            <a:ext cx="8534400" cy="5259387"/>
          </a:xfrm>
        </p:spPr>
      </p:pic>
    </p:spTree>
    <p:extLst>
      <p:ext uri="{BB962C8B-B14F-4D97-AF65-F5344CB8AC3E}">
        <p14:creationId xmlns:p14="http://schemas.microsoft.com/office/powerpoint/2010/main" val="355344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altLang="en-US" sz="3200" b="1" dirty="0" smtClean="0">
                <a:solidFill>
                  <a:schemeClr val="tx1"/>
                </a:solidFill>
                <a:latin typeface="Constantia" pitchFamily="18" charset="0"/>
              </a:rPr>
              <a:t>Consequent</a:t>
            </a:r>
            <a:r>
              <a:rPr lang="en-US" altLang="en-US" sz="3200" dirty="0" smtClean="0">
                <a:solidFill>
                  <a:schemeClr val="tx1"/>
                </a:solidFill>
                <a:latin typeface="Constantia" pitchFamily="18" charset="0"/>
              </a:rPr>
              <a:t> (ethnographic) – one drawn to accommodate religious, linguistic, ethnic, or economic differences</a:t>
            </a:r>
            <a:br>
              <a:rPr lang="en-US" altLang="en-US" sz="3200" dirty="0" smtClean="0">
                <a:solidFill>
                  <a:schemeClr val="tx1"/>
                </a:solidFill>
                <a:latin typeface="Constantia" pitchFamily="18" charset="0"/>
              </a:rPr>
            </a:br>
            <a:endParaRPr lang="en-US" sz="2000"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4061191" cy="3771106"/>
          </a:xfrm>
        </p:spPr>
      </p:pic>
    </p:spTree>
    <p:extLst>
      <p:ext uri="{BB962C8B-B14F-4D97-AF65-F5344CB8AC3E}">
        <p14:creationId xmlns:p14="http://schemas.microsoft.com/office/powerpoint/2010/main" val="238330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Boundries</a:t>
            </a:r>
            <a:r>
              <a:rPr lang="en-US" dirty="0" smtClean="0"/>
              <a:t> with Barriers </a:t>
            </a:r>
            <a:endParaRPr lang="en-US" dirty="0"/>
          </a:p>
        </p:txBody>
      </p:sp>
      <p:sp>
        <p:nvSpPr>
          <p:cNvPr id="3" name="Content Placeholder 2"/>
          <p:cNvSpPr>
            <a:spLocks noGrp="1"/>
          </p:cNvSpPr>
          <p:nvPr>
            <p:ph idx="1"/>
          </p:nvPr>
        </p:nvSpPr>
        <p:spPr/>
        <p:txBody>
          <a:bodyPr>
            <a:normAutofit lnSpcReduction="10000"/>
          </a:bodyPr>
          <a:lstStyle/>
          <a:p>
            <a:r>
              <a:rPr lang="en-US" dirty="0" smtClean="0"/>
              <a:t>Berlin Wall </a:t>
            </a:r>
          </a:p>
          <a:p>
            <a:r>
              <a:rPr lang="en-US" dirty="0" smtClean="0"/>
              <a:t>US Mexico Wall</a:t>
            </a:r>
          </a:p>
          <a:p>
            <a:r>
              <a:rPr lang="en-US" dirty="0" smtClean="0"/>
              <a:t>DMZ- North and South Korea </a:t>
            </a:r>
          </a:p>
          <a:p>
            <a:r>
              <a:rPr lang="en-US" dirty="0" smtClean="0"/>
              <a:t>Green Wall- Israel and Palestine </a:t>
            </a:r>
          </a:p>
          <a:p>
            <a:pPr marL="0" indent="0">
              <a:buNone/>
            </a:pPr>
            <a:r>
              <a:rPr lang="en-US" dirty="0" smtClean="0"/>
              <a:t>Problems with Unnatural Physical Barriers </a:t>
            </a:r>
          </a:p>
          <a:p>
            <a:pPr>
              <a:buFontTx/>
              <a:buChar char="-"/>
            </a:pPr>
            <a:r>
              <a:rPr lang="en-US" dirty="0" smtClean="0"/>
              <a:t>Stop Animal Migrations</a:t>
            </a:r>
          </a:p>
          <a:p>
            <a:pPr>
              <a:buFontTx/>
              <a:buChar char="-"/>
            </a:pPr>
            <a:r>
              <a:rPr lang="en-US" dirty="0" smtClean="0"/>
              <a:t>Create difficulty trading</a:t>
            </a:r>
          </a:p>
          <a:p>
            <a:pPr>
              <a:buFontTx/>
              <a:buChar char="-"/>
            </a:pPr>
            <a:r>
              <a:rPr lang="en-US" dirty="0" smtClean="0"/>
              <a:t>Increase tensions between bordering areas </a:t>
            </a:r>
          </a:p>
          <a:p>
            <a:pPr lvl="1"/>
            <a:endParaRPr lang="en-US" dirty="0"/>
          </a:p>
        </p:txBody>
      </p:sp>
    </p:spTree>
    <p:extLst>
      <p:ext uri="{BB962C8B-B14F-4D97-AF65-F5344CB8AC3E}">
        <p14:creationId xmlns:p14="http://schemas.microsoft.com/office/powerpoint/2010/main" val="3037919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Functions of Boundaries</a:t>
            </a:r>
          </a:p>
        </p:txBody>
      </p:sp>
      <p:sp>
        <p:nvSpPr>
          <p:cNvPr id="33795" name="Rectangle 3"/>
          <p:cNvSpPr>
            <a:spLocks noGrp="1" noChangeArrowheads="1"/>
          </p:cNvSpPr>
          <p:nvPr>
            <p:ph type="body" idx="1"/>
          </p:nvPr>
        </p:nvSpPr>
        <p:spPr>
          <a:xfrm>
            <a:off x="533400" y="2895600"/>
            <a:ext cx="8226425" cy="1909763"/>
          </a:xfrm>
        </p:spPr>
        <p:txBody>
          <a:bodyPr/>
          <a:lstStyle/>
          <a:p>
            <a:pPr eaLnBrk="1" hangingPunct="1"/>
            <a:r>
              <a:rPr lang="ja-JP" altLang="en-US" dirty="0">
                <a:latin typeface="Arial" charset="0"/>
              </a:rPr>
              <a:t>“</a:t>
            </a:r>
            <a:r>
              <a:rPr lang="en-US" dirty="0">
                <a:latin typeface="Arial" charset="0"/>
              </a:rPr>
              <a:t>Walls</a:t>
            </a:r>
            <a:r>
              <a:rPr lang="ja-JP" altLang="en-US" dirty="0">
                <a:latin typeface="Arial" charset="0"/>
              </a:rPr>
              <a:t>”</a:t>
            </a:r>
            <a:endParaRPr lang="en-US" dirty="0">
              <a:latin typeface="Arial" charset="0"/>
            </a:endParaRPr>
          </a:p>
          <a:p>
            <a:pPr eaLnBrk="1" hangingPunct="1"/>
            <a:r>
              <a:rPr lang="en-US" dirty="0">
                <a:latin typeface="Arial" charset="0"/>
              </a:rPr>
              <a:t>Limit state jurisdiction</a:t>
            </a:r>
          </a:p>
          <a:p>
            <a:pPr eaLnBrk="1" hangingPunct="1"/>
            <a:r>
              <a:rPr lang="en-US" dirty="0">
                <a:latin typeface="Arial" charset="0"/>
              </a:rPr>
              <a:t>State symbols</a:t>
            </a:r>
          </a:p>
        </p:txBody>
      </p:sp>
    </p:spTree>
    <p:custDataLst>
      <p:tags r:id="rId1"/>
    </p:custDataLst>
    <p:extLst>
      <p:ext uri="{BB962C8B-B14F-4D97-AF65-F5344CB8AC3E}">
        <p14:creationId xmlns:p14="http://schemas.microsoft.com/office/powerpoint/2010/main" val="417950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5613" y="273050"/>
            <a:ext cx="8226425" cy="868363"/>
          </a:xfrm>
        </p:spPr>
        <p:txBody>
          <a:bodyPr/>
          <a:lstStyle/>
          <a:p>
            <a:pPr eaLnBrk="1" hangingPunct="1"/>
            <a:r>
              <a:rPr lang="en-US">
                <a:latin typeface="Arial" charset="0"/>
              </a:rPr>
              <a:t>Functions of Boundaries</a:t>
            </a:r>
          </a:p>
        </p:txBody>
      </p:sp>
      <p:sp>
        <p:nvSpPr>
          <p:cNvPr id="34819" name="Rectangle 3"/>
          <p:cNvSpPr>
            <a:spLocks noGrp="1" noChangeArrowheads="1"/>
          </p:cNvSpPr>
          <p:nvPr>
            <p:ph type="body" idx="1"/>
          </p:nvPr>
        </p:nvSpPr>
        <p:spPr>
          <a:xfrm>
            <a:off x="457200" y="2438400"/>
            <a:ext cx="8305800" cy="2667000"/>
          </a:xfrm>
        </p:spPr>
        <p:txBody>
          <a:bodyPr/>
          <a:lstStyle/>
          <a:p>
            <a:pPr eaLnBrk="1" hangingPunct="1"/>
            <a:r>
              <a:rPr lang="en-US" dirty="0">
                <a:latin typeface="Arial" charset="0"/>
              </a:rPr>
              <a:t>Internal boundaries</a:t>
            </a:r>
          </a:p>
          <a:p>
            <a:pPr lvl="1" eaLnBrk="1" hangingPunct="1"/>
            <a:r>
              <a:rPr lang="en-US" dirty="0">
                <a:latin typeface="Arial" charset="0"/>
              </a:rPr>
              <a:t>For administrative purposes</a:t>
            </a:r>
          </a:p>
          <a:p>
            <a:pPr lvl="2" eaLnBrk="1" hangingPunct="1"/>
            <a:r>
              <a:rPr lang="en-US" dirty="0">
                <a:latin typeface="Arial" charset="0"/>
              </a:rPr>
              <a:t>Examples: United States or </a:t>
            </a:r>
            <a:r>
              <a:rPr lang="en-US" dirty="0" smtClean="0">
                <a:latin typeface="Arial" charset="0"/>
              </a:rPr>
              <a:t>Canada</a:t>
            </a:r>
            <a:endParaRPr lang="en-US" dirty="0">
              <a:latin typeface="Arial" charset="0"/>
            </a:endParaRPr>
          </a:p>
        </p:txBody>
      </p:sp>
    </p:spTree>
    <p:custDataLst>
      <p:tags r:id="rId1"/>
    </p:custDataLst>
    <p:extLst>
      <p:ext uri="{BB962C8B-B14F-4D97-AF65-F5344CB8AC3E}">
        <p14:creationId xmlns:p14="http://schemas.microsoft.com/office/powerpoint/2010/main" val="127776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Convention on the Law of the Seas</a:t>
            </a:r>
            <a:endParaRPr lang="en-US" dirty="0"/>
          </a:p>
        </p:txBody>
      </p:sp>
      <p:sp>
        <p:nvSpPr>
          <p:cNvPr id="3" name="Content Placeholder 2"/>
          <p:cNvSpPr>
            <a:spLocks noGrp="1"/>
          </p:cNvSpPr>
          <p:nvPr>
            <p:ph idx="1"/>
          </p:nvPr>
        </p:nvSpPr>
        <p:spPr/>
        <p:txBody>
          <a:bodyPr/>
          <a:lstStyle/>
          <a:p>
            <a:pPr>
              <a:buNone/>
            </a:pPr>
            <a:r>
              <a:rPr lang="en-US" dirty="0" smtClean="0"/>
              <a:t>	The United Nations has generally paved out the following guiding provisions:</a:t>
            </a:r>
          </a:p>
          <a:p>
            <a:r>
              <a:rPr lang="en-US" dirty="0" smtClean="0"/>
              <a:t>Coastal States can stake their claim to the sea up to 12 nautical miles from the shoreline.</a:t>
            </a:r>
          </a:p>
          <a:p>
            <a:r>
              <a:rPr lang="en-US" dirty="0" smtClean="0"/>
              <a:t>A coastal state can claim up to 200 nautical miles of territory beyond its shoreline as an exclusive economic zone.</a:t>
            </a:r>
          </a:p>
        </p:txBody>
      </p:sp>
    </p:spTree>
    <p:extLst>
      <p:ext uri="{BB962C8B-B14F-4D97-AF65-F5344CB8AC3E}">
        <p14:creationId xmlns:p14="http://schemas.microsoft.com/office/powerpoint/2010/main" val="162965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1447800" y="2057400"/>
            <a:ext cx="6248400" cy="841375"/>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latin typeface="Airplanes in the Night Sky" pitchFamily="2" charset="0"/>
              <a:ea typeface="Airplanes in the Night Sky"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rPr>
              <a:t>Challenges to the State</a:t>
            </a:r>
          </a:p>
        </p:txBody>
      </p:sp>
    </p:spTree>
    <p:extLst>
      <p:ext uri="{BB962C8B-B14F-4D97-AF65-F5344CB8AC3E}">
        <p14:creationId xmlns:p14="http://schemas.microsoft.com/office/powerpoint/2010/main" val="2936452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Geography</a:t>
            </a:r>
            <a:endParaRPr lang="en-US" dirty="0"/>
          </a:p>
        </p:txBody>
      </p:sp>
      <p:sp>
        <p:nvSpPr>
          <p:cNvPr id="3" name="Content Placeholder 2"/>
          <p:cNvSpPr>
            <a:spLocks noGrp="1"/>
          </p:cNvSpPr>
          <p:nvPr>
            <p:ph sz="quarter" idx="1"/>
          </p:nvPr>
        </p:nvSpPr>
        <p:spPr/>
        <p:txBody>
          <a:bodyPr/>
          <a:lstStyle/>
          <a:p>
            <a:r>
              <a:rPr lang="en-US" dirty="0" smtClean="0"/>
              <a:t>Explains physical and cultural factors that underline political unrest</a:t>
            </a:r>
          </a:p>
          <a:p>
            <a:r>
              <a:rPr lang="en-US" dirty="0" smtClean="0"/>
              <a:t>20</a:t>
            </a:r>
            <a:r>
              <a:rPr lang="en-US" baseline="30000" dirty="0" smtClean="0"/>
              <a:t>th</a:t>
            </a:r>
            <a:r>
              <a:rPr lang="en-US" dirty="0" smtClean="0"/>
              <a:t> century conflict was between states; 21</a:t>
            </a:r>
            <a:r>
              <a:rPr lang="en-US" baseline="30000" dirty="0" smtClean="0"/>
              <a:t>st</a:t>
            </a:r>
            <a:r>
              <a:rPr lang="en-US" dirty="0" smtClean="0"/>
              <a:t> century conflicted initiated by individuals or groups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429" y="3810000"/>
            <a:ext cx="25400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845928"/>
            <a:ext cx="2443704" cy="3276600"/>
          </a:xfrm>
          <a:prstGeom prst="rect">
            <a:avLst/>
          </a:prstGeom>
        </p:spPr>
      </p:pic>
    </p:spTree>
    <p:extLst>
      <p:ext uri="{BB962C8B-B14F-4D97-AF65-F5344CB8AC3E}">
        <p14:creationId xmlns:p14="http://schemas.microsoft.com/office/powerpoint/2010/main" val="3421244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style>
          <a:lnRef idx="3">
            <a:schemeClr val="lt1"/>
          </a:lnRef>
          <a:fillRef idx="1">
            <a:schemeClr val="accent2"/>
          </a:fillRef>
          <a:effectRef idx="1">
            <a:schemeClr val="accent2"/>
          </a:effectRef>
          <a:fontRef idx="minor">
            <a:schemeClr val="lt1"/>
          </a:fontRef>
        </p:style>
        <p:txBody>
          <a:bodyPr>
            <a:normAutofit/>
          </a:bodyPr>
          <a:lstStyle/>
          <a:p>
            <a:r>
              <a:rPr lang="en-US" dirty="0" smtClean="0"/>
              <a:t>Centripetal and Centrifugal Forces</a:t>
            </a:r>
            <a:endParaRPr lang="en-US" dirty="0"/>
          </a:p>
        </p:txBody>
      </p:sp>
    </p:spTree>
    <p:extLst>
      <p:ext uri="{BB962C8B-B14F-4D97-AF65-F5344CB8AC3E}">
        <p14:creationId xmlns:p14="http://schemas.microsoft.com/office/powerpoint/2010/main" val="2846980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7110454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6811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3881558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910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755679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154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962400" y="304800"/>
            <a:ext cx="4724400" cy="2590800"/>
          </a:xfrm>
          <a:prstGeom prst="wedgeRoundRectCallout">
            <a:avLst>
              <a:gd name="adj1" fmla="val -52237"/>
              <a:gd name="adj2" fmla="val 69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Geopolitics </a:t>
            </a:r>
            <a:r>
              <a:rPr lang="en-US" sz="2800" dirty="0" smtClean="0"/>
              <a:t>is the study of how states behave as political and territorial systems.</a:t>
            </a:r>
            <a:endParaRPr lang="en-US" sz="2800" dirty="0"/>
          </a:p>
        </p:txBody>
      </p:sp>
      <p:pic>
        <p:nvPicPr>
          <p:cNvPr id="4" name="Picture 2" descr="http://www.downloadclipart.net/large/4621-grinning-globe-design.png"/>
          <p:cNvPicPr>
            <a:picLocks noChangeAspect="1" noChangeArrowheads="1"/>
          </p:cNvPicPr>
          <p:nvPr/>
        </p:nvPicPr>
        <p:blipFill>
          <a:blip r:embed="rId3" cstate="print"/>
          <a:srcRect/>
          <a:stretch>
            <a:fillRect/>
          </a:stretch>
        </p:blipFill>
        <p:spPr bwMode="auto">
          <a:xfrm>
            <a:off x="152400" y="2667000"/>
            <a:ext cx="4027997" cy="3990975"/>
          </a:xfrm>
          <a:prstGeom prst="rect">
            <a:avLst/>
          </a:prstGeom>
          <a:noFill/>
        </p:spPr>
      </p:pic>
    </p:spTree>
    <p:extLst>
      <p:ext uri="{BB962C8B-B14F-4D97-AF65-F5344CB8AC3E}">
        <p14:creationId xmlns:p14="http://schemas.microsoft.com/office/powerpoint/2010/main" val="2527638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The Power Structure of Global Politics</a:t>
            </a:r>
            <a:endParaRPr lang="en-US" dirty="0"/>
          </a:p>
        </p:txBody>
      </p:sp>
      <p:graphicFrame>
        <p:nvGraphicFramePr>
          <p:cNvPr id="5" name="Diagram 4"/>
          <p:cNvGraphicFramePr/>
          <p:nvPr>
            <p:extLst>
              <p:ext uri="{D42A27DB-BD31-4B8C-83A1-F6EECF244321}">
                <p14:modId xmlns:p14="http://schemas.microsoft.com/office/powerpoint/2010/main" val="3575756562"/>
              </p:ext>
            </p:extLst>
          </p:nvPr>
        </p:nvGraphicFramePr>
        <p:xfrm>
          <a:off x="0" y="1066800"/>
          <a:ext cx="9220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31761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err="1" smtClean="0"/>
              <a:t>Rimland</a:t>
            </a:r>
            <a:r>
              <a:rPr lang="en-US" dirty="0" smtClean="0"/>
              <a:t> Theory</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7" y="2005013"/>
            <a:ext cx="9324186" cy="455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066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Heartland Theory</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72" y="1676400"/>
            <a:ext cx="8942856" cy="5269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6540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49530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800" dirty="0" smtClean="0"/>
              <a:t>What is Terrorism?</a:t>
            </a:r>
            <a:endParaRPr lang="en-US" sz="4800" dirty="0"/>
          </a:p>
        </p:txBody>
      </p:sp>
      <p:sp>
        <p:nvSpPr>
          <p:cNvPr id="3" name="TextBox 2"/>
          <p:cNvSpPr txBox="1"/>
          <p:nvPr/>
        </p:nvSpPr>
        <p:spPr>
          <a:xfrm>
            <a:off x="990600" y="2209800"/>
            <a:ext cx="6858000" cy="2677656"/>
          </a:xfrm>
          <a:prstGeom prst="rect">
            <a:avLst/>
          </a:prstGeom>
          <a:noFill/>
        </p:spPr>
        <p:txBody>
          <a:bodyPr wrap="square" rtlCol="0">
            <a:spAutoFit/>
          </a:bodyPr>
          <a:lstStyle/>
          <a:p>
            <a:r>
              <a:rPr lang="en-US" sz="2800" dirty="0" smtClean="0"/>
              <a:t>The </a:t>
            </a:r>
            <a:r>
              <a:rPr lang="en-US" sz="2800" dirty="0"/>
              <a:t>unlawful act of force or violence against individuals or property to coerce or intimidate governments or societies to achieve political, religious or ideological objectives</a:t>
            </a:r>
            <a:r>
              <a:rPr lang="en-US" sz="2800" dirty="0" smtClean="0"/>
              <a:t>.</a:t>
            </a:r>
          </a:p>
          <a:p>
            <a:r>
              <a:rPr lang="en-US" sz="2800" dirty="0"/>
              <a:t>	</a:t>
            </a:r>
            <a:endParaRPr lang="en-US" sz="2800" dirty="0" smtClean="0"/>
          </a:p>
          <a:p>
            <a:r>
              <a:rPr lang="en-US" sz="2800" dirty="0"/>
              <a:t>	</a:t>
            </a:r>
            <a:r>
              <a:rPr lang="en-US" sz="2800" dirty="0" smtClean="0"/>
              <a:t>		~ US State Department</a:t>
            </a:r>
            <a:endParaRPr lang="en-US" sz="2800" dirty="0"/>
          </a:p>
        </p:txBody>
      </p:sp>
    </p:spTree>
    <p:extLst>
      <p:ext uri="{BB962C8B-B14F-4D97-AF65-F5344CB8AC3E}">
        <p14:creationId xmlns:p14="http://schemas.microsoft.com/office/powerpoint/2010/main" val="1991474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ayed hasan\Desktop\terrorism\defntn vary.bmp"/>
          <p:cNvPicPr>
            <a:picLocks noChangeAspect="1" noChangeArrowheads="1"/>
          </p:cNvPicPr>
          <p:nvPr/>
        </p:nvPicPr>
        <p:blipFill>
          <a:blip r:embed="rId2" cstate="print"/>
          <a:srcRect/>
          <a:stretch>
            <a:fillRect/>
          </a:stretch>
        </p:blipFill>
        <p:spPr bwMode="auto">
          <a:xfrm>
            <a:off x="-115606" y="0"/>
            <a:ext cx="9259606" cy="6858000"/>
          </a:xfrm>
          <a:prstGeom prst="rect">
            <a:avLst/>
          </a:prstGeom>
          <a:noFill/>
        </p:spPr>
      </p:pic>
    </p:spTree>
    <p:extLst>
      <p:ext uri="{BB962C8B-B14F-4D97-AF65-F5344CB8AC3E}">
        <p14:creationId xmlns:p14="http://schemas.microsoft.com/office/powerpoint/2010/main" val="2683063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447800" y="2057400"/>
            <a:ext cx="6248400" cy="841375"/>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latin typeface="Airplanes in the Night Sky" pitchFamily="2" charset="0"/>
                <a:ea typeface="Airplanes in the Night Sky" pitchFamily="2" charset="0"/>
              </a:rPr>
              <a:t>Definition of a State</a:t>
            </a:r>
            <a:endParaRPr lang="en-US" sz="2800" dirty="0">
              <a:latin typeface="Airplanes in the Night Sky" pitchFamily="2" charset="0"/>
              <a:ea typeface="Airplanes in the Night Sky" pitchFamily="2" charset="0"/>
            </a:endParaRPr>
          </a:p>
        </p:txBody>
      </p:sp>
    </p:spTree>
    <p:extLst>
      <p:ext uri="{BB962C8B-B14F-4D97-AF65-F5344CB8AC3E}">
        <p14:creationId xmlns:p14="http://schemas.microsoft.com/office/powerpoint/2010/main" val="3292281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553200"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dirty="0" smtClean="0"/>
              <a:t>Key Components of Terrorism</a:t>
            </a:r>
            <a:endParaRPr lang="en-US" sz="4000" dirty="0"/>
          </a:p>
        </p:txBody>
      </p:sp>
      <p:sp>
        <p:nvSpPr>
          <p:cNvPr id="3" name="TextBox 2"/>
          <p:cNvSpPr txBox="1"/>
          <p:nvPr/>
        </p:nvSpPr>
        <p:spPr>
          <a:xfrm>
            <a:off x="457200" y="1447800"/>
            <a:ext cx="8077200" cy="4247317"/>
          </a:xfrm>
          <a:prstGeom prst="rect">
            <a:avLst/>
          </a:prstGeom>
          <a:noFill/>
        </p:spPr>
        <p:txBody>
          <a:bodyPr wrap="square" rtlCol="0">
            <a:spAutoFit/>
          </a:bodyPr>
          <a:lstStyle/>
          <a:p>
            <a:pPr>
              <a:buFont typeface="Arial" pitchFamily="34" charset="0"/>
              <a:buChar char="•"/>
            </a:pPr>
            <a:r>
              <a:rPr lang="en-US" sz="2800" dirty="0" smtClean="0"/>
              <a:t>The </a:t>
            </a:r>
            <a:r>
              <a:rPr lang="en-US" sz="2800" dirty="0"/>
              <a:t>Intentional, rational and </a:t>
            </a:r>
            <a:r>
              <a:rPr lang="en-US" sz="2800" dirty="0" smtClean="0"/>
              <a:t>targeted use </a:t>
            </a:r>
            <a:r>
              <a:rPr lang="en-US" sz="2800" dirty="0"/>
              <a:t>of violence</a:t>
            </a:r>
          </a:p>
          <a:p>
            <a:pPr>
              <a:buFont typeface="Arial" pitchFamily="34" charset="0"/>
              <a:buChar char="•"/>
            </a:pPr>
            <a:r>
              <a:rPr lang="en-US" sz="2800" dirty="0"/>
              <a:t>Intended to cause fear</a:t>
            </a:r>
          </a:p>
          <a:p>
            <a:pPr>
              <a:buFont typeface="Arial" pitchFamily="34" charset="0"/>
              <a:buChar char="•"/>
            </a:pPr>
            <a:r>
              <a:rPr lang="en-US" sz="2800" dirty="0"/>
              <a:t>Attacks are not geared to the specific victim</a:t>
            </a:r>
          </a:p>
          <a:p>
            <a:pPr>
              <a:buFont typeface="Arial" pitchFamily="34" charset="0"/>
              <a:buChar char="•"/>
            </a:pPr>
            <a:r>
              <a:rPr lang="en-US" sz="2800" dirty="0"/>
              <a:t>Attacks are designed to influence a greater </a:t>
            </a:r>
            <a:r>
              <a:rPr lang="en-US" sz="2800" dirty="0" smtClean="0"/>
              <a:t>audience from </a:t>
            </a:r>
            <a:r>
              <a:rPr lang="en-US" sz="2800" dirty="0"/>
              <a:t>that in which the victims reside</a:t>
            </a:r>
          </a:p>
          <a:p>
            <a:pPr>
              <a:buFont typeface="Arial" pitchFamily="34" charset="0"/>
              <a:buChar char="•"/>
            </a:pPr>
            <a:r>
              <a:rPr lang="en-US" sz="2800" dirty="0"/>
              <a:t>Goal is to change </a:t>
            </a:r>
            <a:r>
              <a:rPr lang="en-US" sz="2800" dirty="0" smtClean="0"/>
              <a:t>behavior in </a:t>
            </a:r>
            <a:r>
              <a:rPr lang="en-US" sz="2800" dirty="0"/>
              <a:t>a government or </a:t>
            </a:r>
            <a:r>
              <a:rPr lang="en-US" sz="2800" dirty="0" smtClean="0"/>
              <a:t>society or bring </a:t>
            </a:r>
            <a:r>
              <a:rPr lang="en-US" sz="2800" dirty="0"/>
              <a:t>attention to one’s cause</a:t>
            </a:r>
          </a:p>
          <a:p>
            <a:pPr>
              <a:buFont typeface="Arial" pitchFamily="34" charset="0"/>
              <a:buChar char="•"/>
            </a:pPr>
            <a:r>
              <a:rPr lang="en-US" sz="2800" dirty="0" smtClean="0"/>
              <a:t>Rules </a:t>
            </a:r>
            <a:r>
              <a:rPr lang="en-US" sz="2800" dirty="0"/>
              <a:t>of international law governing military combat and tactics are not observed</a:t>
            </a:r>
          </a:p>
          <a:p>
            <a:endParaRPr lang="en-US" dirty="0"/>
          </a:p>
        </p:txBody>
      </p:sp>
    </p:spTree>
    <p:extLst>
      <p:ext uri="{BB962C8B-B14F-4D97-AF65-F5344CB8AC3E}">
        <p14:creationId xmlns:p14="http://schemas.microsoft.com/office/powerpoint/2010/main" val="1517348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543800" cy="4832092"/>
          </a:xfrm>
          <a:prstGeom prst="rect">
            <a:avLst/>
          </a:prstGeom>
          <a:noFill/>
        </p:spPr>
        <p:txBody>
          <a:bodyPr wrap="square" rtlCol="0">
            <a:spAutoFit/>
          </a:bodyPr>
          <a:lstStyle/>
          <a:p>
            <a:r>
              <a:rPr lang="en-US" sz="4400" dirty="0" smtClean="0"/>
              <a:t>Two trends have developed in terrorist activity (domestic and international)</a:t>
            </a:r>
          </a:p>
          <a:p>
            <a:pPr lvl="1">
              <a:buFont typeface="Arial" pitchFamily="34" charset="0"/>
              <a:buChar char="•"/>
            </a:pPr>
            <a:r>
              <a:rPr lang="en-US" sz="4400" dirty="0" smtClean="0"/>
              <a:t>The overall number is declining</a:t>
            </a:r>
          </a:p>
          <a:p>
            <a:pPr lvl="1">
              <a:buFont typeface="Arial" pitchFamily="34" charset="0"/>
              <a:buChar char="•"/>
            </a:pPr>
            <a:r>
              <a:rPr lang="en-US" sz="4400" dirty="0" smtClean="0"/>
              <a:t>The damage caused by terrorist acts is increasing</a:t>
            </a:r>
          </a:p>
        </p:txBody>
      </p:sp>
    </p:spTree>
    <p:extLst>
      <p:ext uri="{BB962C8B-B14F-4D97-AF65-F5344CB8AC3E}">
        <p14:creationId xmlns:p14="http://schemas.microsoft.com/office/powerpoint/2010/main" val="1606871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34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1447800" y="2057400"/>
            <a:ext cx="6248400" cy="841375"/>
          </a:xfrm>
          <a:prstGeom prst="rect">
            <a:avLst/>
          </a:prstGeo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latin typeface="Airplanes in the Night Sky" pitchFamily="2" charset="0"/>
              <a:ea typeface="Airplanes in the Night Sky"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rPr>
              <a:t>Political Organization</a:t>
            </a:r>
            <a:r>
              <a:rPr kumimoji="0" lang="en-US" sz="2800" b="0" i="0" u="none" strike="noStrike" kern="1200" cap="none" spc="0" normalizeH="0" noProof="0" dirty="0" smtClean="0">
                <a:ln>
                  <a:noFill/>
                </a:ln>
                <a:solidFill>
                  <a:schemeClr val="lt1"/>
                </a:solidFill>
                <a:effectLst/>
                <a:uLnTx/>
                <a:uFillTx/>
                <a:latin typeface="Airplanes in the Night Sky" pitchFamily="2" charset="0"/>
                <a:ea typeface="Airplanes in the Night Sky" pitchFamily="2" charset="0"/>
                <a:cs typeface="+mn-cs"/>
              </a:rPr>
              <a:t> and Devolution</a:t>
            </a:r>
            <a:endParaRPr kumimoji="0" lang="en-US" sz="2800" b="0" i="0" u="none" strike="noStrike" kern="1200" cap="none" spc="0" normalizeH="0" baseline="0" noProof="0" dirty="0" smtClean="0">
              <a:ln>
                <a:noFill/>
              </a:ln>
              <a:solidFill>
                <a:schemeClr val="lt1"/>
              </a:solidFill>
              <a:effectLst/>
              <a:uLnTx/>
              <a:uFillTx/>
              <a:latin typeface="Airplanes in the Night Sky" pitchFamily="2" charset="0"/>
              <a:ea typeface="Airplanes in the Night Sky" pitchFamily="2" charset="0"/>
              <a:cs typeface="+mn-cs"/>
            </a:endParaRPr>
          </a:p>
        </p:txBody>
      </p:sp>
    </p:spTree>
    <p:extLst>
      <p:ext uri="{BB962C8B-B14F-4D97-AF65-F5344CB8AC3E}">
        <p14:creationId xmlns:p14="http://schemas.microsoft.com/office/powerpoint/2010/main" val="844345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style>
          <a:lnRef idx="3">
            <a:schemeClr val="lt1"/>
          </a:lnRef>
          <a:fillRef idx="1">
            <a:schemeClr val="accent6"/>
          </a:fillRef>
          <a:effectRef idx="1">
            <a:schemeClr val="accent6"/>
          </a:effectRef>
          <a:fontRef idx="minor">
            <a:schemeClr val="lt1"/>
          </a:fontRef>
        </p:style>
        <p:txBody>
          <a:bodyPr>
            <a:normAutofit/>
          </a:bodyPr>
          <a:lstStyle/>
          <a:p>
            <a:r>
              <a:rPr lang="en-US" dirty="0" smtClean="0"/>
              <a:t>Types of Government in States</a:t>
            </a:r>
            <a:endParaRPr lang="en-US" dirty="0"/>
          </a:p>
        </p:txBody>
      </p:sp>
    </p:spTree>
    <p:extLst>
      <p:ext uri="{BB962C8B-B14F-4D97-AF65-F5344CB8AC3E}">
        <p14:creationId xmlns:p14="http://schemas.microsoft.com/office/powerpoint/2010/main" val="1832603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578"/>
            <a:ext cx="1371600" cy="5920821"/>
          </a:xfrm>
        </p:spPr>
        <p:txBody>
          <a:bodyPr>
            <a:normAutofit fontScale="90000"/>
          </a:bodyPr>
          <a:lstStyle/>
          <a:p>
            <a:r>
              <a:rPr lang="en-US" dirty="0" smtClean="0"/>
              <a:t>C</a:t>
            </a:r>
            <a:br>
              <a:rPr lang="en-US" dirty="0" smtClean="0"/>
            </a:br>
            <a:r>
              <a:rPr lang="en-US" dirty="0" smtClean="0"/>
              <a:t>O</a:t>
            </a:r>
            <a:br>
              <a:rPr lang="en-US" dirty="0" smtClean="0"/>
            </a:br>
            <a:r>
              <a:rPr lang="en-US" dirty="0" smtClean="0"/>
              <a:t>N</a:t>
            </a:r>
            <a:br>
              <a:rPr lang="en-US" dirty="0" smtClean="0"/>
            </a:br>
            <a:r>
              <a:rPr lang="en-US" dirty="0" smtClean="0"/>
              <a:t>F</a:t>
            </a:r>
            <a:br>
              <a:rPr lang="en-US" dirty="0" smtClean="0"/>
            </a:br>
            <a:r>
              <a:rPr lang="en-US" dirty="0" smtClean="0"/>
              <a:t>E</a:t>
            </a:r>
            <a:br>
              <a:rPr lang="en-US" dirty="0" smtClean="0"/>
            </a:br>
            <a:r>
              <a:rPr lang="en-US" dirty="0" smtClean="0"/>
              <a:t>D</a:t>
            </a:r>
            <a:br>
              <a:rPr lang="en-US" dirty="0" smtClean="0"/>
            </a:br>
            <a:r>
              <a:rPr lang="en-US" dirty="0" smtClean="0"/>
              <a:t>E</a:t>
            </a:r>
            <a:br>
              <a:rPr lang="en-US" dirty="0" smtClean="0"/>
            </a:br>
            <a:r>
              <a:rPr lang="en-US" dirty="0" smtClean="0"/>
              <a:t>R</a:t>
            </a:r>
            <a:br>
              <a:rPr lang="en-US" dirty="0" smtClean="0"/>
            </a:br>
            <a:r>
              <a:rPr lang="en-US" dirty="0" smtClean="0"/>
              <a:t>A</a:t>
            </a:r>
            <a:br>
              <a:rPr lang="en-US" dirty="0" smtClean="0"/>
            </a:br>
            <a:r>
              <a:rPr lang="en-US" dirty="0" smtClean="0"/>
              <a:t>C</a:t>
            </a:r>
            <a:br>
              <a:rPr lang="en-US" dirty="0" smtClean="0"/>
            </a:br>
            <a:r>
              <a:rPr lang="en-US" dirty="0"/>
              <a: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80206"/>
            <a:ext cx="4666112" cy="6196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705600" y="1600200"/>
            <a:ext cx="2209800" cy="2246769"/>
          </a:xfrm>
          <a:prstGeom prst="rect">
            <a:avLst/>
          </a:prstGeom>
          <a:noFill/>
        </p:spPr>
        <p:txBody>
          <a:bodyPr wrap="square" rtlCol="0">
            <a:spAutoFit/>
          </a:bodyPr>
          <a:lstStyle/>
          <a:p>
            <a:r>
              <a:rPr lang="en-US" sz="2800" dirty="0" smtClean="0"/>
              <a:t>Regional governments  hold the majority of the power</a:t>
            </a:r>
            <a:r>
              <a:rPr lang="en-US" dirty="0" smtClean="0"/>
              <a:t>.</a:t>
            </a:r>
            <a:endParaRPr lang="en-US" dirty="0"/>
          </a:p>
        </p:txBody>
      </p:sp>
    </p:spTree>
    <p:extLst>
      <p:ext uri="{BB962C8B-B14F-4D97-AF65-F5344CB8AC3E}">
        <p14:creationId xmlns:p14="http://schemas.microsoft.com/office/powerpoint/2010/main" val="27537039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16282"/>
            <a:ext cx="4191000" cy="6395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533400" y="327578"/>
            <a:ext cx="1371600" cy="5920821"/>
          </a:xfrm>
        </p:spPr>
        <p:txBody>
          <a:bodyPr>
            <a:normAutofit/>
          </a:bodyPr>
          <a:lstStyle/>
          <a:p>
            <a:r>
              <a:rPr lang="en-US" dirty="0" smtClean="0"/>
              <a:t>U</a:t>
            </a:r>
            <a:br>
              <a:rPr lang="en-US" dirty="0" smtClean="0"/>
            </a:br>
            <a:r>
              <a:rPr lang="en-US" dirty="0" smtClean="0"/>
              <a:t>N</a:t>
            </a:r>
            <a:br>
              <a:rPr lang="en-US" dirty="0" smtClean="0"/>
            </a:br>
            <a:r>
              <a:rPr lang="en-US" dirty="0" smtClean="0"/>
              <a:t>I</a:t>
            </a:r>
            <a:br>
              <a:rPr lang="en-US" dirty="0" smtClean="0"/>
            </a:br>
            <a:r>
              <a:rPr lang="en-US" dirty="0" smtClean="0"/>
              <a:t>T</a:t>
            </a:r>
            <a:br>
              <a:rPr lang="en-US" dirty="0" smtClean="0"/>
            </a:br>
            <a:r>
              <a:rPr lang="en-US" dirty="0" smtClean="0"/>
              <a:t>A</a:t>
            </a:r>
            <a:br>
              <a:rPr lang="en-US" dirty="0" smtClean="0"/>
            </a:br>
            <a:r>
              <a:rPr lang="en-US" dirty="0" smtClean="0"/>
              <a:t>R</a:t>
            </a:r>
            <a:br>
              <a:rPr lang="en-US" dirty="0" smtClean="0"/>
            </a:br>
            <a:r>
              <a:rPr lang="en-US" dirty="0"/>
              <a:t>Y</a:t>
            </a:r>
          </a:p>
        </p:txBody>
      </p:sp>
      <p:sp>
        <p:nvSpPr>
          <p:cNvPr id="4" name="TextBox 3"/>
          <p:cNvSpPr txBox="1"/>
          <p:nvPr/>
        </p:nvSpPr>
        <p:spPr>
          <a:xfrm>
            <a:off x="6248400" y="1295400"/>
            <a:ext cx="2438400" cy="2677656"/>
          </a:xfrm>
          <a:prstGeom prst="rect">
            <a:avLst/>
          </a:prstGeom>
          <a:noFill/>
        </p:spPr>
        <p:txBody>
          <a:bodyPr wrap="square" rtlCol="0">
            <a:spAutoFit/>
          </a:bodyPr>
          <a:lstStyle/>
          <a:p>
            <a:r>
              <a:rPr lang="en-US" sz="2400" dirty="0" smtClean="0"/>
              <a:t>One main governmental decision-making body for the entire state. </a:t>
            </a:r>
          </a:p>
          <a:p>
            <a:endParaRPr lang="en-US" sz="2400" dirty="0" smtClean="0"/>
          </a:p>
          <a:p>
            <a:r>
              <a:rPr lang="en-US" sz="2400" dirty="0" smtClean="0"/>
              <a:t>(Ex: Dictatorship)</a:t>
            </a:r>
            <a:endParaRPr lang="en-US" sz="2400" dirty="0"/>
          </a:p>
        </p:txBody>
      </p:sp>
    </p:spTree>
    <p:extLst>
      <p:ext uri="{BB962C8B-B14F-4D97-AF65-F5344CB8AC3E}">
        <p14:creationId xmlns:p14="http://schemas.microsoft.com/office/powerpoint/2010/main" val="20190526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640" y="15240"/>
            <a:ext cx="4343400" cy="6565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533400" y="327578"/>
            <a:ext cx="1371600" cy="5920821"/>
          </a:xfrm>
        </p:spPr>
        <p:txBody>
          <a:bodyPr>
            <a:normAutofit fontScale="90000"/>
          </a:bodyPr>
          <a:lstStyle/>
          <a:p>
            <a:r>
              <a:rPr lang="en-US" dirty="0" smtClean="0"/>
              <a:t>F</a:t>
            </a:r>
            <a:br>
              <a:rPr lang="en-US" dirty="0" smtClean="0"/>
            </a:br>
            <a:r>
              <a:rPr lang="en-US" dirty="0" smtClean="0"/>
              <a:t>E</a:t>
            </a:r>
            <a:br>
              <a:rPr lang="en-US" dirty="0" smtClean="0"/>
            </a:br>
            <a:r>
              <a:rPr lang="en-US" dirty="0" smtClean="0"/>
              <a:t>D</a:t>
            </a:r>
            <a:br>
              <a:rPr lang="en-US" dirty="0" smtClean="0"/>
            </a:br>
            <a:r>
              <a:rPr lang="en-US" dirty="0" smtClean="0"/>
              <a:t>E</a:t>
            </a:r>
            <a:br>
              <a:rPr lang="en-US" dirty="0" smtClean="0"/>
            </a:br>
            <a:r>
              <a:rPr lang="en-US" dirty="0" smtClean="0"/>
              <a:t>R</a:t>
            </a:r>
            <a:br>
              <a:rPr lang="en-US" dirty="0" smtClean="0"/>
            </a:br>
            <a:r>
              <a:rPr lang="en-US" dirty="0" smtClean="0"/>
              <a:t>A</a:t>
            </a:r>
            <a:br>
              <a:rPr lang="en-US" dirty="0" smtClean="0"/>
            </a:br>
            <a:r>
              <a:rPr lang="en-US" dirty="0" smtClean="0"/>
              <a:t>L</a:t>
            </a:r>
            <a:br>
              <a:rPr lang="en-US" dirty="0" smtClean="0"/>
            </a:br>
            <a:r>
              <a:rPr lang="en-US" dirty="0" smtClean="0"/>
              <a:t>I</a:t>
            </a:r>
            <a:br>
              <a:rPr lang="en-US" dirty="0" smtClean="0"/>
            </a:br>
            <a:r>
              <a:rPr lang="en-US" dirty="0" smtClean="0"/>
              <a:t>S</a:t>
            </a:r>
            <a:br>
              <a:rPr lang="en-US" dirty="0" smtClean="0"/>
            </a:br>
            <a:r>
              <a:rPr lang="en-US" dirty="0"/>
              <a:t>M</a:t>
            </a:r>
          </a:p>
        </p:txBody>
      </p:sp>
      <p:sp>
        <p:nvSpPr>
          <p:cNvPr id="4" name="TextBox 3"/>
          <p:cNvSpPr txBox="1"/>
          <p:nvPr/>
        </p:nvSpPr>
        <p:spPr>
          <a:xfrm>
            <a:off x="6934200" y="1676400"/>
            <a:ext cx="1981200" cy="2308324"/>
          </a:xfrm>
          <a:prstGeom prst="rect">
            <a:avLst/>
          </a:prstGeom>
          <a:noFill/>
        </p:spPr>
        <p:txBody>
          <a:bodyPr wrap="square" rtlCol="0">
            <a:spAutoFit/>
          </a:bodyPr>
          <a:lstStyle/>
          <a:p>
            <a:r>
              <a:rPr lang="en-US" sz="2400" dirty="0" smtClean="0"/>
              <a:t>Central governments and strong regional governments share power</a:t>
            </a:r>
            <a:r>
              <a:rPr lang="en-US" dirty="0" smtClean="0"/>
              <a:t>.</a:t>
            </a:r>
          </a:p>
        </p:txBody>
      </p:sp>
    </p:spTree>
    <p:extLst>
      <p:ext uri="{BB962C8B-B14F-4D97-AF65-F5344CB8AC3E}">
        <p14:creationId xmlns:p14="http://schemas.microsoft.com/office/powerpoint/2010/main" val="16926572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14800" y="2438400"/>
            <a:ext cx="5029200" cy="2209800"/>
          </a:xfrm>
          <a:prstGeom prst="cloudCallout">
            <a:avLst>
              <a:gd name="adj1" fmla="val -69606"/>
              <a:gd name="adj2" fmla="val 35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52400" y="228600"/>
            <a:ext cx="4724400" cy="2590800"/>
          </a:xfrm>
          <a:prstGeom prst="wedgeRoundRectCallout">
            <a:avLst>
              <a:gd name="adj1" fmla="val -15370"/>
              <a:gd name="adj2" fmla="val 95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Devolution </a:t>
            </a:r>
            <a:r>
              <a:rPr lang="en-US" sz="2800" dirty="0" smtClean="0"/>
              <a:t>is the transfer of power from the central government to regional governments.</a:t>
            </a:r>
            <a:endParaRPr lang="en-US" sz="2800" dirty="0"/>
          </a:p>
        </p:txBody>
      </p:sp>
      <p:sp>
        <p:nvSpPr>
          <p:cNvPr id="4" name="TextBox 3"/>
          <p:cNvSpPr txBox="1"/>
          <p:nvPr/>
        </p:nvSpPr>
        <p:spPr>
          <a:xfrm>
            <a:off x="4648200" y="2895600"/>
            <a:ext cx="4267200" cy="923330"/>
          </a:xfrm>
          <a:prstGeom prst="rect">
            <a:avLst/>
          </a:prstGeom>
          <a:noFill/>
        </p:spPr>
        <p:txBody>
          <a:bodyPr wrap="square" rtlCol="0">
            <a:spAutoFit/>
          </a:bodyPr>
          <a:lstStyle/>
          <a:p>
            <a:r>
              <a:rPr lang="en-US" dirty="0" smtClean="0">
                <a:solidFill>
                  <a:srgbClr val="FFFF00"/>
                </a:solidFill>
              </a:rPr>
              <a:t>Balkanization</a:t>
            </a:r>
            <a:r>
              <a:rPr lang="en-US" dirty="0" smtClean="0"/>
              <a:t> occurs when forces are so great to break apart the state into smaller, independent pieces.</a:t>
            </a:r>
            <a:endParaRPr lang="en-US" dirty="0"/>
          </a:p>
        </p:txBody>
      </p:sp>
      <p:pic>
        <p:nvPicPr>
          <p:cNvPr id="7" name="Picture 2" descr="http://www.downloadclipart.net/large/4621-grinning-globe-design.png"/>
          <p:cNvPicPr>
            <a:picLocks noChangeAspect="1" noChangeArrowheads="1"/>
          </p:cNvPicPr>
          <p:nvPr/>
        </p:nvPicPr>
        <p:blipFill>
          <a:blip r:embed="rId3" cstate="print"/>
          <a:srcRect/>
          <a:stretch>
            <a:fillRect/>
          </a:stretch>
        </p:blipFill>
        <p:spPr bwMode="auto">
          <a:xfrm>
            <a:off x="990600" y="4191000"/>
            <a:ext cx="2412953" cy="2390775"/>
          </a:xfrm>
          <a:prstGeom prst="rect">
            <a:avLst/>
          </a:prstGeom>
          <a:noFill/>
        </p:spPr>
      </p:pic>
    </p:spTree>
    <p:extLst>
      <p:ext uri="{BB962C8B-B14F-4D97-AF65-F5344CB8AC3E}">
        <p14:creationId xmlns:p14="http://schemas.microsoft.com/office/powerpoint/2010/main" val="1635587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Ethnic Forces</a:t>
            </a:r>
            <a:endParaRPr lang="en-US" dirty="0"/>
          </a:p>
        </p:txBody>
      </p:sp>
      <p:sp>
        <p:nvSpPr>
          <p:cNvPr id="3" name="Content Placeholder 2"/>
          <p:cNvSpPr>
            <a:spLocks noGrp="1"/>
          </p:cNvSpPr>
          <p:nvPr>
            <p:ph idx="1"/>
          </p:nvPr>
        </p:nvSpPr>
        <p:spPr>
          <a:xfrm>
            <a:off x="0" y="1295400"/>
            <a:ext cx="8991600" cy="1066800"/>
          </a:xfrm>
        </p:spPr>
        <p:txBody>
          <a:bodyPr>
            <a:normAutofit fontScale="85000" lnSpcReduction="10000"/>
          </a:bodyPr>
          <a:lstStyle/>
          <a:p>
            <a:pPr marL="0" indent="0" algn="ctr">
              <a:buNone/>
            </a:pPr>
            <a:r>
              <a:rPr lang="en-US" dirty="0" smtClean="0"/>
              <a:t>When a state contains a strong ethnic group that is different than the majority it can cause </a:t>
            </a:r>
            <a:r>
              <a:rPr lang="en-US" dirty="0" err="1" smtClean="0">
                <a:solidFill>
                  <a:srgbClr val="FFFF00"/>
                </a:solidFill>
              </a:rPr>
              <a:t>ethnonationalism</a:t>
            </a:r>
            <a:r>
              <a:rPr lang="en-US" dirty="0" smtClean="0"/>
              <a:t>.</a:t>
            </a:r>
          </a:p>
          <a:p>
            <a:pPr marL="0" indent="0" algn="ctr">
              <a:buNone/>
            </a:pPr>
            <a:endParaRPr lang="en-US" dirty="0" smtClean="0"/>
          </a:p>
        </p:txBody>
      </p:sp>
      <p:sp>
        <p:nvSpPr>
          <p:cNvPr id="4" name="Title 1"/>
          <p:cNvSpPr txBox="1">
            <a:spLocks/>
          </p:cNvSpPr>
          <p:nvPr/>
        </p:nvSpPr>
        <p:spPr>
          <a:xfrm>
            <a:off x="457200" y="2362200"/>
            <a:ext cx="8229600" cy="6096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Economic Forces</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Content Placeholder 2"/>
          <p:cNvSpPr txBox="1">
            <a:spLocks/>
          </p:cNvSpPr>
          <p:nvPr/>
        </p:nvSpPr>
        <p:spPr>
          <a:xfrm>
            <a:off x="0" y="3124200"/>
            <a:ext cx="8991600" cy="9144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When one area of a state is economically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inequal to the other areas.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457200" y="4114801"/>
            <a:ext cx="8229600" cy="609599"/>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Spatial Forces</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Content Placeholder 2"/>
          <p:cNvSpPr txBox="1">
            <a:spLocks/>
          </p:cNvSpPr>
          <p:nvPr/>
        </p:nvSpPr>
        <p:spPr>
          <a:xfrm>
            <a:off x="0" y="5105400"/>
            <a:ext cx="8991600" cy="114300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Distance, remoteness, and peripheral location promote devolution, especially if water, desert, or mountains separate the areas from the center of power.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925531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ownloadclipart.net/large/4621-grinning-globe-design.png"/>
          <p:cNvPicPr>
            <a:picLocks noChangeAspect="1" noChangeArrowheads="1"/>
          </p:cNvPicPr>
          <p:nvPr/>
        </p:nvPicPr>
        <p:blipFill>
          <a:blip r:embed="rId3" cstate="print"/>
          <a:srcRect/>
          <a:stretch>
            <a:fillRect/>
          </a:stretch>
        </p:blipFill>
        <p:spPr bwMode="auto">
          <a:xfrm>
            <a:off x="4267200" y="2133600"/>
            <a:ext cx="4412531" cy="4371975"/>
          </a:xfrm>
          <a:prstGeom prst="rect">
            <a:avLst/>
          </a:prstGeom>
          <a:noFill/>
        </p:spPr>
      </p:pic>
      <p:sp>
        <p:nvSpPr>
          <p:cNvPr id="5" name="TextBox 4"/>
          <p:cNvSpPr txBox="1"/>
          <p:nvPr/>
        </p:nvSpPr>
        <p:spPr>
          <a:xfrm>
            <a:off x="381000" y="533400"/>
            <a:ext cx="4191000" cy="2553891"/>
          </a:xfrm>
          <a:prstGeom prst="wedgeRoundRectCallout">
            <a:avLst>
              <a:gd name="adj1" fmla="val 40812"/>
              <a:gd name="adj2" fmla="val 64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solidFill>
                  <a:srgbClr val="FFFF00"/>
                </a:solidFill>
              </a:rPr>
              <a:t>Territoriality </a:t>
            </a:r>
            <a:r>
              <a:rPr lang="en-US" sz="3600" dirty="0" smtClean="0"/>
              <a:t>is creating ownership over a defined space.</a:t>
            </a:r>
            <a:endParaRPr lang="en-US" sz="3600" dirty="0">
              <a:solidFill>
                <a:srgbClr val="FFFF00"/>
              </a:solidFill>
            </a:endParaRPr>
          </a:p>
        </p:txBody>
      </p:sp>
      <p:sp>
        <p:nvSpPr>
          <p:cNvPr id="2" name="TextBox 1"/>
          <p:cNvSpPr txBox="1"/>
          <p:nvPr/>
        </p:nvSpPr>
        <p:spPr>
          <a:xfrm>
            <a:off x="-30363" y="3733800"/>
            <a:ext cx="4221363" cy="1938992"/>
          </a:xfrm>
          <a:prstGeom prst="rect">
            <a:avLst/>
          </a:prstGeom>
          <a:noFill/>
        </p:spPr>
        <p:txBody>
          <a:bodyPr wrap="square" rtlCol="0">
            <a:spAutoFit/>
          </a:bodyPr>
          <a:lstStyle/>
          <a:p>
            <a:r>
              <a:rPr lang="en-US" sz="2000" dirty="0"/>
              <a:t>Also applies to </a:t>
            </a:r>
            <a:r>
              <a:rPr lang="en-US" sz="2000" dirty="0">
                <a:solidFill>
                  <a:srgbClr val="FFFF00"/>
                </a:solidFill>
              </a:rPr>
              <a:t>personal space</a:t>
            </a:r>
            <a:r>
              <a:rPr lang="en-US" sz="2000" dirty="0"/>
              <a:t> (the area we claim as our own territory which others may not enter without our permission).  How much space is considered personal can </a:t>
            </a:r>
            <a:r>
              <a:rPr lang="en-US" sz="2000" dirty="0" smtClean="0"/>
              <a:t>vary </a:t>
            </a:r>
            <a:r>
              <a:rPr lang="en-US" sz="2000" dirty="0"/>
              <a:t>with time and place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514600"/>
            <a:ext cx="5791200"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dirty="0" smtClean="0"/>
              <a:t>What is Gerrymandering?</a:t>
            </a:r>
            <a:endParaRPr lang="en-US" sz="4000" dirty="0"/>
          </a:p>
        </p:txBody>
      </p:sp>
    </p:spTree>
    <p:extLst>
      <p:ext uri="{BB962C8B-B14F-4D97-AF65-F5344CB8AC3E}">
        <p14:creationId xmlns:p14="http://schemas.microsoft.com/office/powerpoint/2010/main" val="4091699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Redistricting and the Census </a:t>
            </a:r>
            <a:endParaRPr lang="en-US" dirty="0"/>
          </a:p>
        </p:txBody>
      </p:sp>
      <p:sp>
        <p:nvSpPr>
          <p:cNvPr id="3" name="Content Placeholder 2"/>
          <p:cNvSpPr>
            <a:spLocks noGrp="1"/>
          </p:cNvSpPr>
          <p:nvPr>
            <p:ph idx="1"/>
          </p:nvPr>
        </p:nvSpPr>
        <p:spPr/>
        <p:txBody>
          <a:bodyPr>
            <a:normAutofit fontScale="92500"/>
          </a:bodyPr>
          <a:lstStyle/>
          <a:p>
            <a:r>
              <a:rPr lang="en-US" b="1" dirty="0" smtClean="0"/>
              <a:t>Proportional Representation- </a:t>
            </a:r>
            <a:r>
              <a:rPr lang="en-US" dirty="0" smtClean="0"/>
              <a:t>Census is taken every 10 years to ensure that districts receive the same representation in House</a:t>
            </a:r>
          </a:p>
          <a:p>
            <a:r>
              <a:rPr lang="en-US" b="1" dirty="0" smtClean="0"/>
              <a:t>Allocation of seats</a:t>
            </a:r>
            <a:r>
              <a:rPr lang="en-US" dirty="0" smtClean="0"/>
              <a:t>- Number of Representatives for state is decided on the population </a:t>
            </a:r>
          </a:p>
          <a:p>
            <a:r>
              <a:rPr lang="en-US" b="1" dirty="0" smtClean="0"/>
              <a:t>Redraw Boundaries- </a:t>
            </a:r>
            <a:r>
              <a:rPr lang="en-US" dirty="0" smtClean="0"/>
              <a:t>make sure you have the right number of people in each district</a:t>
            </a:r>
          </a:p>
          <a:p>
            <a:r>
              <a:rPr lang="en-US" b="1" dirty="0" smtClean="0"/>
              <a:t>GIS</a:t>
            </a:r>
            <a:r>
              <a:rPr lang="en-US" dirty="0" smtClean="0"/>
              <a:t>- is used to determine the best realignments </a:t>
            </a:r>
          </a:p>
          <a:p>
            <a:endParaRPr lang="en-US" dirty="0" smtClean="0"/>
          </a:p>
        </p:txBody>
      </p:sp>
    </p:spTree>
    <p:extLst>
      <p:ext uri="{BB962C8B-B14F-4D97-AF65-F5344CB8AC3E}">
        <p14:creationId xmlns:p14="http://schemas.microsoft.com/office/powerpoint/2010/main" val="343413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200400" cy="6124754"/>
          </a:xfrm>
          <a:prstGeom prst="rect">
            <a:avLst/>
          </a:prstGeom>
          <a:noFill/>
        </p:spPr>
        <p:txBody>
          <a:bodyPr wrap="square" rtlCol="0">
            <a:spAutoFit/>
          </a:bodyPr>
          <a:lstStyle/>
          <a:p>
            <a:r>
              <a:rPr lang="en-US" sz="2800" dirty="0" smtClean="0"/>
              <a:t>Redrawing electoral boundaries to give one political party an advantage is called gerrymandering.</a:t>
            </a:r>
          </a:p>
          <a:p>
            <a:endParaRPr lang="en-US" sz="2800" dirty="0" smtClean="0"/>
          </a:p>
          <a:p>
            <a:r>
              <a:rPr lang="en-US" sz="2800" dirty="0" smtClean="0"/>
              <a:t>The spatial organization of electoral geography can have a profound effect of power structures within a state.</a:t>
            </a:r>
            <a:endParaRPr lang="en-US" sz="2800" dirty="0"/>
          </a:p>
        </p:txBody>
      </p:sp>
      <p:pic>
        <p:nvPicPr>
          <p:cNvPr id="1026" name="Picture 2" descr="http://www.innovativegis.com/basis/mapanalysis/topic25/Topic25_files/image067.png">
            <a:hlinkClick r:id="rId3"/>
          </p:cNvPr>
          <p:cNvPicPr>
            <a:picLocks noChangeAspect="1" noChangeArrowheads="1"/>
          </p:cNvPicPr>
          <p:nvPr/>
        </p:nvPicPr>
        <p:blipFill>
          <a:blip r:embed="rId4" cstate="print"/>
          <a:srcRect/>
          <a:stretch>
            <a:fillRect/>
          </a:stretch>
        </p:blipFill>
        <p:spPr bwMode="auto">
          <a:xfrm>
            <a:off x="3581400" y="990600"/>
            <a:ext cx="5345078" cy="4519344"/>
          </a:xfrm>
          <a:prstGeom prst="rect">
            <a:avLst/>
          </a:prstGeom>
          <a:noFill/>
        </p:spPr>
      </p:pic>
    </p:spTree>
    <p:extLst>
      <p:ext uri="{BB962C8B-B14F-4D97-AF65-F5344CB8AC3E}">
        <p14:creationId xmlns:p14="http://schemas.microsoft.com/office/powerpoint/2010/main" val="22865194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400"/>
            <a:ext cx="9144000" cy="6792552"/>
          </a:xfrm>
          <a:prstGeom prst="rect">
            <a:avLst/>
          </a:prstGeom>
        </p:spPr>
      </p:pic>
    </p:spTree>
    <p:extLst>
      <p:ext uri="{BB962C8B-B14F-4D97-AF65-F5344CB8AC3E}">
        <p14:creationId xmlns:p14="http://schemas.microsoft.com/office/powerpoint/2010/main" val="26568257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Gerrymandering </a:t>
            </a:r>
            <a:endParaRPr lang="en-US" dirty="0"/>
          </a:p>
        </p:txBody>
      </p:sp>
      <p:sp>
        <p:nvSpPr>
          <p:cNvPr id="3" name="Content Placeholder 2"/>
          <p:cNvSpPr>
            <a:spLocks noGrp="1"/>
          </p:cNvSpPr>
          <p:nvPr>
            <p:ph idx="1"/>
          </p:nvPr>
        </p:nvSpPr>
        <p:spPr/>
        <p:txBody>
          <a:bodyPr/>
          <a:lstStyle/>
          <a:p>
            <a:r>
              <a:rPr lang="en-US" dirty="0" smtClean="0"/>
              <a:t>Advantage/Disadvantage to a particular party</a:t>
            </a:r>
          </a:p>
          <a:p>
            <a:r>
              <a:rPr lang="en-US" dirty="0" smtClean="0"/>
              <a:t>Creates Minority/Majority districts </a:t>
            </a:r>
          </a:p>
          <a:p>
            <a:r>
              <a:rPr lang="en-US" dirty="0" smtClean="0"/>
              <a:t>Community unrest </a:t>
            </a:r>
            <a:endParaRPr lang="en-US" dirty="0"/>
          </a:p>
        </p:txBody>
      </p:sp>
    </p:spTree>
    <p:extLst>
      <p:ext uri="{BB962C8B-B14F-4D97-AF65-F5344CB8AC3E}">
        <p14:creationId xmlns:p14="http://schemas.microsoft.com/office/powerpoint/2010/main" val="77084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33400" y="1828800"/>
            <a:ext cx="8229600" cy="1143000"/>
          </a:xfrm>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t>Colonialism and imperialism</a:t>
            </a:r>
            <a:endParaRPr lang="en-US" dirty="0"/>
          </a:p>
        </p:txBody>
      </p:sp>
    </p:spTree>
    <p:extLst>
      <p:ext uri="{BB962C8B-B14F-4D97-AF65-F5344CB8AC3E}">
        <p14:creationId xmlns:p14="http://schemas.microsoft.com/office/powerpoint/2010/main" val="29811734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smtClean="0">
                <a:latin typeface="Calibri" charset="0"/>
              </a:rPr>
              <a:t>What is imperialism?</a:t>
            </a:r>
            <a:endParaRPr lang="en-US" dirty="0">
              <a:latin typeface="Calibri" charset="0"/>
            </a:endParaRPr>
          </a:p>
        </p:txBody>
      </p:sp>
      <p:sp>
        <p:nvSpPr>
          <p:cNvPr id="15362" name="Rectangle 3"/>
          <p:cNvSpPr>
            <a:spLocks noGrp="1" noChangeArrowheads="1"/>
          </p:cNvSpPr>
          <p:nvPr>
            <p:ph idx="1"/>
          </p:nvPr>
        </p:nvSpPr>
        <p:spPr>
          <a:xfrm>
            <a:off x="457200" y="1143000"/>
            <a:ext cx="8229600" cy="4525963"/>
          </a:xfrm>
        </p:spPr>
        <p:txBody>
          <a:bodyPr/>
          <a:lstStyle/>
          <a:p>
            <a:pPr eaLnBrk="1" hangingPunct="1"/>
            <a:r>
              <a:rPr lang="en-US" dirty="0" smtClean="0">
                <a:latin typeface="Calibri" charset="0"/>
              </a:rPr>
              <a:t>First started in the 15</a:t>
            </a:r>
            <a:r>
              <a:rPr lang="en-US" baseline="30000" dirty="0" smtClean="0">
                <a:latin typeface="Calibri" charset="0"/>
              </a:rPr>
              <a:t>th</a:t>
            </a:r>
            <a:r>
              <a:rPr lang="en-US" dirty="0" smtClean="0">
                <a:latin typeface="Calibri" charset="0"/>
              </a:rPr>
              <a:t> century</a:t>
            </a:r>
            <a:endParaRPr lang="en-US" dirty="0">
              <a:latin typeface="Calibri" charset="0"/>
            </a:endParaRPr>
          </a:p>
        </p:txBody>
      </p:sp>
      <p:pic>
        <p:nvPicPr>
          <p:cNvPr id="50185" name="Picture 9"/>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6282" t="17752" r="3867" b="21878"/>
          <a:stretch>
            <a:fillRect/>
          </a:stretch>
        </p:blipFill>
        <p:spPr bwMode="auto">
          <a:xfrm>
            <a:off x="30038" y="1981200"/>
            <a:ext cx="9140825" cy="46482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65126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0185"/>
                                        </p:tgtEl>
                                      </p:cBhvr>
                                      <p:by x="220000" y="220000"/>
                                    </p:animScale>
                                  </p:childTnLst>
                                </p:cTn>
                              </p:par>
                              <p:par>
                                <p:cTn id="7" presetID="64" presetClass="path" presetSubtype="0" accel="50000" decel="50000" fill="hold" nodeType="withEffect">
                                  <p:stCondLst>
                                    <p:cond delay="0"/>
                                  </p:stCondLst>
                                  <p:childTnLst>
                                    <p:animMotion origin="layout" path="M -3.61111E-6 -2.42775E-6 L -0.00017 -0.11653 " pathEditMode="relative" rAng="0" ptsTypes="AA">
                                      <p:cBhvr>
                                        <p:cTn id="8" dur="2000" fill="hold"/>
                                        <p:tgtEl>
                                          <p:spTgt spid="50185"/>
                                        </p:tgtEl>
                                        <p:attrNameLst>
                                          <p:attrName>ppt_x</p:attrName>
                                          <p:attrName>ppt_y</p:attrName>
                                        </p:attrNameLst>
                                      </p:cBhvr>
                                      <p:rCtr x="-17" y="-58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l="5438" t="3125" r="8533" b="35004"/>
          <a:stretch>
            <a:fillRect/>
          </a:stretch>
        </p:blipFill>
        <p:spPr bwMode="auto">
          <a:xfrm>
            <a:off x="6350" y="11676"/>
            <a:ext cx="9137650" cy="5855724"/>
          </a:xfrm>
          <a:prstGeom prst="rect">
            <a:avLst/>
          </a:prstGeom>
          <a:solidFill>
            <a:schemeClr val="tx1"/>
          </a:solidFill>
          <a:ln w="57150">
            <a:solidFill>
              <a:schemeClr val="tx1"/>
            </a:solidFill>
            <a:miter lim="800000"/>
            <a:headEnd/>
            <a:tailEnd/>
          </a:ln>
        </p:spPr>
      </p:pic>
      <p:sp>
        <p:nvSpPr>
          <p:cNvPr id="5" name="TextBox 4"/>
          <p:cNvSpPr txBox="1"/>
          <p:nvPr/>
        </p:nvSpPr>
        <p:spPr>
          <a:xfrm>
            <a:off x="0" y="6096000"/>
            <a:ext cx="6746709" cy="461665"/>
          </a:xfrm>
          <a:prstGeom prst="rect">
            <a:avLst/>
          </a:prstGeom>
          <a:noFill/>
        </p:spPr>
        <p:txBody>
          <a:bodyPr wrap="none" rtlCol="0">
            <a:spAutoFit/>
          </a:bodyPr>
          <a:lstStyle/>
          <a:p>
            <a:r>
              <a:rPr lang="en-US" sz="2400" dirty="0" smtClean="0"/>
              <a:t>Wanted colonies due to the concept of </a:t>
            </a:r>
            <a:r>
              <a:rPr lang="en-US" sz="2400" dirty="0" smtClean="0">
                <a:solidFill>
                  <a:srgbClr val="FFFF00"/>
                </a:solidFill>
              </a:rPr>
              <a:t>mercantilism </a:t>
            </a:r>
            <a:endParaRPr lang="en-US" sz="2400" dirty="0">
              <a:solidFill>
                <a:srgbClr val="FFFF00"/>
              </a:solidFill>
            </a:endParaRPr>
          </a:p>
        </p:txBody>
      </p:sp>
    </p:spTree>
    <p:extLst>
      <p:ext uri="{BB962C8B-B14F-4D97-AF65-F5344CB8AC3E}">
        <p14:creationId xmlns:p14="http://schemas.microsoft.com/office/powerpoint/2010/main" val="3431839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14800" y="2438400"/>
            <a:ext cx="5029200" cy="2209800"/>
          </a:xfrm>
          <a:prstGeom prst="cloudCallout">
            <a:avLst>
              <a:gd name="adj1" fmla="val -69606"/>
              <a:gd name="adj2" fmla="val 35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52400" y="228600"/>
            <a:ext cx="4724400" cy="2590800"/>
          </a:xfrm>
          <a:prstGeom prst="wedgeRoundRectCallout">
            <a:avLst>
              <a:gd name="adj1" fmla="val -15370"/>
              <a:gd name="adj2" fmla="val 95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rPr>
              <a:t>Dependancy</a:t>
            </a:r>
            <a:r>
              <a:rPr lang="en-US" sz="2800" dirty="0" smtClean="0">
                <a:solidFill>
                  <a:srgbClr val="FFFF00"/>
                </a:solidFill>
              </a:rPr>
              <a:t> Theory- </a:t>
            </a:r>
            <a:r>
              <a:rPr lang="en-US" sz="2800" dirty="0" smtClean="0">
                <a:solidFill>
                  <a:schemeClr val="tx1"/>
                </a:solidFill>
              </a:rPr>
              <a:t>many countries are poor because of the colonization by the European powers</a:t>
            </a:r>
            <a:endParaRPr lang="en-US" sz="2800" dirty="0"/>
          </a:p>
        </p:txBody>
      </p:sp>
      <p:sp>
        <p:nvSpPr>
          <p:cNvPr id="4" name="TextBox 3"/>
          <p:cNvSpPr txBox="1"/>
          <p:nvPr/>
        </p:nvSpPr>
        <p:spPr>
          <a:xfrm>
            <a:off x="4648200" y="2895600"/>
            <a:ext cx="4267200" cy="1200329"/>
          </a:xfrm>
          <a:prstGeom prst="rect">
            <a:avLst/>
          </a:prstGeom>
          <a:noFill/>
        </p:spPr>
        <p:txBody>
          <a:bodyPr wrap="square" rtlCol="0">
            <a:spAutoFit/>
          </a:bodyPr>
          <a:lstStyle/>
          <a:p>
            <a:r>
              <a:rPr lang="en-US" dirty="0" smtClean="0"/>
              <a:t>Political boundaries were set based on resources available to the colonizers not according to any cultural groupings of the </a:t>
            </a:r>
            <a:r>
              <a:rPr lang="en-US" smtClean="0"/>
              <a:t>native people. </a:t>
            </a:r>
            <a:endParaRPr lang="en-US" dirty="0"/>
          </a:p>
        </p:txBody>
      </p:sp>
      <p:pic>
        <p:nvPicPr>
          <p:cNvPr id="7" name="Picture 2" descr="http://www.downloadclipart.net/large/4621-grinning-globe-design.png"/>
          <p:cNvPicPr>
            <a:picLocks noChangeAspect="1" noChangeArrowheads="1"/>
          </p:cNvPicPr>
          <p:nvPr/>
        </p:nvPicPr>
        <p:blipFill>
          <a:blip r:embed="rId3" cstate="print"/>
          <a:srcRect/>
          <a:stretch>
            <a:fillRect/>
          </a:stretch>
        </p:blipFill>
        <p:spPr bwMode="auto">
          <a:xfrm>
            <a:off x="990600" y="4191000"/>
            <a:ext cx="2412953" cy="2390775"/>
          </a:xfrm>
          <a:prstGeom prst="rect">
            <a:avLst/>
          </a:prstGeom>
          <a:noFill/>
        </p:spPr>
      </p:pic>
    </p:spTree>
    <p:extLst>
      <p:ext uri="{BB962C8B-B14F-4D97-AF65-F5344CB8AC3E}">
        <p14:creationId xmlns:p14="http://schemas.microsoft.com/office/powerpoint/2010/main" val="27742449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14" b="100000" l="153" r="100000">
                        <a14:foregroundMark x1="14591" y1="56940" x2="20641" y2="50330"/>
                        <a14:foregroundMark x1="16116" y1="51906" x2="20641" y2="49568"/>
                        <a14:foregroundMark x1="80986" y1="57346" x2="86070" y2="64362"/>
                        <a14:foregroundMark x1="16319" y1="50585" x2="20183" y2="49415"/>
                        <a14:foregroundMark x1="88917" y1="82664" x2="84799" y2="77682"/>
                        <a14:foregroundMark x1="87087" y1="80986" x2="98577" y2="88765"/>
                        <a14:foregroundMark x1="37214" y1="21607" x2="50025" y2="18302"/>
                        <a14:foregroundMark x1="37926" y1="21301" x2="47585" y2="18200"/>
                        <a14:foregroundMark x1="47280" y1="18302" x2="61769" y2="19471"/>
                      </a14:backgroundRemoval>
                    </a14:imgEffect>
                  </a14:imgLayer>
                </a14:imgProps>
              </a:ext>
              <a:ext uri="{28A0092B-C50C-407E-A947-70E740481C1C}">
                <a14:useLocalDpi xmlns:a14="http://schemas.microsoft.com/office/drawing/2010/main" val="0"/>
              </a:ext>
            </a:extLst>
          </a:blip>
          <a:srcRect t="16903"/>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33400" y="1828800"/>
            <a:ext cx="8229600" cy="1143000"/>
          </a:xfrm>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t>Supranational organizations</a:t>
            </a:r>
            <a:endParaRPr lang="en-US" dirty="0"/>
          </a:p>
        </p:txBody>
      </p:sp>
    </p:spTree>
    <p:extLst>
      <p:ext uri="{BB962C8B-B14F-4D97-AF65-F5344CB8AC3E}">
        <p14:creationId xmlns:p14="http://schemas.microsoft.com/office/powerpoint/2010/main" val="212619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style>
          <a:lnRef idx="3">
            <a:schemeClr val="lt1"/>
          </a:lnRef>
          <a:fillRef idx="1">
            <a:schemeClr val="accent4"/>
          </a:fillRef>
          <a:effectRef idx="1">
            <a:schemeClr val="accent4"/>
          </a:effectRef>
          <a:fontRef idx="minor">
            <a:schemeClr val="lt1"/>
          </a:fontRef>
        </p:style>
        <p:txBody>
          <a:bodyPr/>
          <a:lstStyle/>
          <a:p>
            <a:r>
              <a:rPr lang="en-US" dirty="0" smtClean="0"/>
              <a:t>The State (political)</a:t>
            </a:r>
            <a:endParaRPr lang="en-US" dirty="0"/>
          </a:p>
        </p:txBody>
      </p:sp>
    </p:spTree>
    <p:extLst>
      <p:ext uri="{BB962C8B-B14F-4D97-AF65-F5344CB8AC3E}">
        <p14:creationId xmlns:p14="http://schemas.microsoft.com/office/powerpoint/2010/main" val="16410066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4191000" y="228600"/>
            <a:ext cx="4724400" cy="2590800"/>
          </a:xfrm>
          <a:prstGeom prst="wedgeRoundRectCallout">
            <a:avLst>
              <a:gd name="adj1" fmla="val -38412"/>
              <a:gd name="adj2" fmla="val 950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Supranational Organizations </a:t>
            </a:r>
            <a:r>
              <a:rPr lang="en-US" sz="2800" dirty="0" smtClean="0"/>
              <a:t>refer to entities in which three or more countries form an alliance for cultural, economic, or military reasons.</a:t>
            </a:r>
            <a:endParaRPr lang="en-US" sz="2800" dirty="0"/>
          </a:p>
        </p:txBody>
      </p:sp>
      <p:pic>
        <p:nvPicPr>
          <p:cNvPr id="4" name="Picture 2" descr="http://www.downloadclipart.net/large/4621-grinning-globe-design.png"/>
          <p:cNvPicPr>
            <a:picLocks noChangeAspect="1" noChangeArrowheads="1"/>
          </p:cNvPicPr>
          <p:nvPr/>
        </p:nvPicPr>
        <p:blipFill>
          <a:blip r:embed="rId3" cstate="print"/>
          <a:srcRect/>
          <a:stretch>
            <a:fillRect/>
          </a:stretch>
        </p:blipFill>
        <p:spPr bwMode="auto">
          <a:xfrm>
            <a:off x="152400" y="2286000"/>
            <a:ext cx="4412531" cy="4371975"/>
          </a:xfrm>
          <a:prstGeom prst="rect">
            <a:avLst/>
          </a:prstGeom>
          <a:noFill/>
        </p:spPr>
      </p:pic>
      <p:sp>
        <p:nvSpPr>
          <p:cNvPr id="2" name="TextBox 1"/>
          <p:cNvSpPr txBox="1"/>
          <p:nvPr/>
        </p:nvSpPr>
        <p:spPr>
          <a:xfrm>
            <a:off x="5178090" y="3657600"/>
            <a:ext cx="3961290" cy="1200329"/>
          </a:xfrm>
          <a:prstGeom prst="rect">
            <a:avLst/>
          </a:prstGeom>
          <a:noFill/>
        </p:spPr>
        <p:txBody>
          <a:bodyPr wrap="square" rtlCol="0">
            <a:spAutoFit/>
          </a:bodyPr>
          <a:lstStyle/>
          <a:p>
            <a:r>
              <a:rPr lang="en-US" dirty="0"/>
              <a:t>Created so states can collectively reach a common goal that they may not be able to reach independently.</a:t>
            </a:r>
          </a:p>
          <a:p>
            <a:endParaRPr lang="en-US" dirty="0"/>
          </a:p>
        </p:txBody>
      </p:sp>
      <p:sp>
        <p:nvSpPr>
          <p:cNvPr id="3" name="TextBox 2"/>
          <p:cNvSpPr txBox="1"/>
          <p:nvPr/>
        </p:nvSpPr>
        <p:spPr>
          <a:xfrm>
            <a:off x="5181600" y="4530693"/>
            <a:ext cx="3727162" cy="2308324"/>
          </a:xfrm>
          <a:prstGeom prst="rect">
            <a:avLst/>
          </a:prstGeom>
          <a:noFill/>
        </p:spPr>
        <p:txBody>
          <a:bodyPr wrap="square" rtlCol="0">
            <a:spAutoFit/>
          </a:bodyPr>
          <a:lstStyle/>
          <a:p>
            <a:endParaRPr lang="en-US" dirty="0"/>
          </a:p>
          <a:p>
            <a:r>
              <a:rPr lang="en-US" dirty="0"/>
              <a:t>If a country threatens other states, the affected supranational organizations may impose international sanctions or punishments in the form of economic and/or diplomatic limits or even isolation</a:t>
            </a:r>
          </a:p>
        </p:txBody>
      </p:sp>
    </p:spTree>
    <p:extLst>
      <p:ext uri="{BB962C8B-B14F-4D97-AF65-F5344CB8AC3E}">
        <p14:creationId xmlns:p14="http://schemas.microsoft.com/office/powerpoint/2010/main" val="15403653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The UN</a:t>
            </a:r>
          </a:p>
          <a:p>
            <a:r>
              <a:rPr lang="en-US" dirty="0" smtClean="0"/>
              <a:t>NAFTA </a:t>
            </a:r>
          </a:p>
          <a:p>
            <a:r>
              <a:rPr lang="en-US" dirty="0" smtClean="0"/>
              <a:t>OPEC</a:t>
            </a:r>
          </a:p>
          <a:p>
            <a:r>
              <a:rPr lang="en-US" dirty="0" smtClean="0"/>
              <a:t>European Union</a:t>
            </a:r>
          </a:p>
          <a:p>
            <a:r>
              <a:rPr lang="en-US" dirty="0" smtClean="0"/>
              <a:t>ASEAN</a:t>
            </a:r>
            <a:endParaRPr lang="en-US" dirty="0"/>
          </a:p>
        </p:txBody>
      </p:sp>
    </p:spTree>
    <p:extLst>
      <p:ext uri="{BB962C8B-B14F-4D97-AF65-F5344CB8AC3E}">
        <p14:creationId xmlns:p14="http://schemas.microsoft.com/office/powerpoint/2010/main" val="3245545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The United Nations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Started with only 49 nation-states in 1945, has grown to 192 members.</a:t>
            </a:r>
          </a:p>
          <a:p>
            <a:r>
              <a:rPr lang="en-US" dirty="0" smtClean="0"/>
              <a:t>Membership is voluntary, but the body has limited-powers to force its members to abide by peace keeping principles.</a:t>
            </a:r>
          </a:p>
          <a:p>
            <a:r>
              <a:rPr lang="en-US" dirty="0" smtClean="0"/>
              <a:t>The </a:t>
            </a:r>
            <a:r>
              <a:rPr lang="en-US" dirty="0" smtClean="0">
                <a:solidFill>
                  <a:srgbClr val="FFFF00"/>
                </a:solidFill>
              </a:rPr>
              <a:t>Security Council (The U.S., Great Britain, France, China, and Russia) </a:t>
            </a:r>
            <a:r>
              <a:rPr lang="en-US" dirty="0" smtClean="0"/>
              <a:t>can establish a peace-keeping force in a hotspot and request states to contribute military forces.</a:t>
            </a:r>
          </a:p>
          <a:p>
            <a:r>
              <a:rPr lang="en-US" dirty="0" smtClean="0"/>
              <a:t>Contains many sub-organizations that promote general welfare and monitor world trade and economics.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419591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ersonal.umich.edu/~graceyor/un60/unchart.gif"/>
          <p:cNvPicPr>
            <a:picLocks noChangeAspect="1" noChangeArrowheads="1"/>
          </p:cNvPicPr>
          <p:nvPr/>
        </p:nvPicPr>
        <p:blipFill>
          <a:blip r:embed="rId3" cstate="print"/>
          <a:srcRect/>
          <a:stretch>
            <a:fillRect/>
          </a:stretch>
        </p:blipFill>
        <p:spPr bwMode="auto">
          <a:xfrm>
            <a:off x="0" y="0"/>
            <a:ext cx="9144000" cy="6877596"/>
          </a:xfrm>
          <a:prstGeom prst="rect">
            <a:avLst/>
          </a:prstGeom>
          <a:noFill/>
        </p:spPr>
      </p:pic>
    </p:spTree>
    <p:extLst>
      <p:ext uri="{BB962C8B-B14F-4D97-AF65-F5344CB8AC3E}">
        <p14:creationId xmlns:p14="http://schemas.microsoft.com/office/powerpoint/2010/main" val="1749533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pload.wikimedia.org/wikipedia/commons/thumb/8/89/UN_Institutions.svg/400px-UN_Institutions.sv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367011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pload.wikimedia.org/wikipedia/commons/d/d8/United_Nations_member_countries_world_map.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extLst>
      <p:ext uri="{BB962C8B-B14F-4D97-AF65-F5344CB8AC3E}">
        <p14:creationId xmlns:p14="http://schemas.microsoft.com/office/powerpoint/2010/main" val="20269153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Non-governmental organization (NGO)</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efers </a:t>
            </a:r>
            <a:r>
              <a:rPr lang="en-US" dirty="0"/>
              <a:t>to </a:t>
            </a:r>
            <a:r>
              <a:rPr lang="en-US" dirty="0">
                <a:solidFill>
                  <a:srgbClr val="FFFF00"/>
                </a:solidFill>
              </a:rPr>
              <a:t>organizations that are neither a part of a government nor conventional for-profit businesses.</a:t>
            </a:r>
            <a:r>
              <a:rPr lang="en-US" dirty="0"/>
              <a:t> </a:t>
            </a:r>
            <a:endParaRPr lang="en-US" dirty="0" smtClean="0"/>
          </a:p>
          <a:p>
            <a:r>
              <a:rPr lang="en-US" dirty="0"/>
              <a:t>Usually set up by ordinary citizens, NGOs may be funded by governments, foundations or </a:t>
            </a:r>
            <a:r>
              <a:rPr lang="en-US" dirty="0" smtClean="0"/>
              <a:t>businesses</a:t>
            </a:r>
          </a:p>
          <a:p>
            <a:r>
              <a:rPr lang="en-US" smtClean="0"/>
              <a:t>Ex: </a:t>
            </a:r>
            <a:endParaRPr lang="en-US" dirty="0" smtClean="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27762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1687035"/>
              </p:ext>
            </p:extLst>
          </p:nvPr>
        </p:nvGraphicFramePr>
        <p:xfrm>
          <a:off x="876300" y="685800"/>
          <a:ext cx="7391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4505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881268756,C:\Documents and Settings\Case\My Documents\Case'sFiles\MAS-GE\Courses\GCU673-Hum\Lec10-IntroPolGeog.ppc"/>
</p:tagLst>
</file>

<file path=ppt/tags/tag2.xml><?xml version="1.0" encoding="utf-8"?>
<p:tagLst xmlns:a="http://schemas.openxmlformats.org/drawingml/2006/main" xmlns:r="http://schemas.openxmlformats.org/officeDocument/2006/relationships" xmlns:p="http://schemas.openxmlformats.org/presentationml/2006/main">
  <p:tag name="PPSNARRATION" val="22,-881268756,C:\Documents and Settings\Case\My Documents\Case'sFiles\MAS-GE\Courses\GCU673-Hum\Lec10-IntroPolGeog.ppc"/>
</p:tagLst>
</file>

<file path=ppt/tags/tag3.xml><?xml version="1.0" encoding="utf-8"?>
<p:tagLst xmlns:a="http://schemas.openxmlformats.org/drawingml/2006/main" xmlns:r="http://schemas.openxmlformats.org/officeDocument/2006/relationships" xmlns:p="http://schemas.openxmlformats.org/presentationml/2006/main">
  <p:tag name="PPSNARRATION" val="23,-881268756,C:\Documents and Settings\Case\My Documents\Case'sFiles\MAS-GE\Courses\GCU673-Hum\Lec10-IntroPolGeog.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32486</TotalTime>
  <Words>3466</Words>
  <Application>Microsoft Office PowerPoint</Application>
  <PresentationFormat>On-screen Show (4:3)</PresentationFormat>
  <Paragraphs>481</Paragraphs>
  <Slides>86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ＭＳ Ｐゴシック</vt:lpstr>
      <vt:lpstr>Airplanes in the Night Sky</vt:lpstr>
      <vt:lpstr>Arial</vt:lpstr>
      <vt:lpstr>Calibri</vt:lpstr>
      <vt:lpstr>Constantia</vt:lpstr>
      <vt:lpstr>Office Theme</vt:lpstr>
      <vt:lpstr>Warm-Up </vt:lpstr>
      <vt:lpstr>Political Geography </vt:lpstr>
      <vt:lpstr>Warm-Up (answer on the back of the reading) </vt:lpstr>
      <vt:lpstr>Political Geography</vt:lpstr>
      <vt:lpstr>Political Geography</vt:lpstr>
      <vt:lpstr>Definition of a State</vt:lpstr>
      <vt:lpstr>PowerPoint Presentation</vt:lpstr>
      <vt:lpstr>The State (political)</vt:lpstr>
      <vt:lpstr>PowerPoint Presentation</vt:lpstr>
      <vt:lpstr>PowerPoint Presentation</vt:lpstr>
      <vt:lpstr>Defining States</vt:lpstr>
      <vt:lpstr>PowerPoint Presentation</vt:lpstr>
      <vt:lpstr>The Nation</vt:lpstr>
      <vt:lpstr>PowerPoint Presentation</vt:lpstr>
      <vt:lpstr>Different Types of Nations</vt:lpstr>
      <vt:lpstr>Multinational State</vt:lpstr>
      <vt:lpstr>Roma Gypsies </vt:lpstr>
      <vt:lpstr>Stateless Nation </vt:lpstr>
      <vt:lpstr>Nationless States Activity </vt:lpstr>
      <vt:lpstr>Warm-Up </vt:lpstr>
      <vt:lpstr>PowerPoint Presentation</vt:lpstr>
      <vt:lpstr>PowerPoint Presentation</vt:lpstr>
      <vt:lpstr>PowerPoint Presentation</vt:lpstr>
      <vt:lpstr>Compact State</vt:lpstr>
      <vt:lpstr>Prorupted State</vt:lpstr>
      <vt:lpstr>Elongated State</vt:lpstr>
      <vt:lpstr>Fragmented State</vt:lpstr>
      <vt:lpstr>Perforated / Enclave State</vt:lpstr>
      <vt:lpstr>Landlocked State</vt:lpstr>
      <vt:lpstr>PowerPoint Presentation</vt:lpstr>
      <vt:lpstr>Exclave State</vt:lpstr>
      <vt:lpstr>Micro-State</vt:lpstr>
      <vt:lpstr>PowerPoint Presentation</vt:lpstr>
      <vt:lpstr>PowerPoint Presentation</vt:lpstr>
      <vt:lpstr>Before boundaries, there were frontiers. </vt:lpstr>
      <vt:lpstr>PowerPoint Presentation</vt:lpstr>
      <vt:lpstr>PowerPoint Presentation</vt:lpstr>
      <vt:lpstr>PowerPoint Presentation</vt:lpstr>
      <vt:lpstr>PowerPoint Presentation</vt:lpstr>
      <vt:lpstr>Cultural:  The Most Dangerous Border in the World </vt:lpstr>
      <vt:lpstr>PowerPoint Presentation</vt:lpstr>
      <vt:lpstr>PowerPoint Presentation</vt:lpstr>
      <vt:lpstr>Superimposed- drawn over existing boundaries Subsequent- Drawn after it is heavily populated </vt:lpstr>
      <vt:lpstr>Consequent (ethnographic) – one drawn to accommodate religious, linguistic, ethnic, or economic differences </vt:lpstr>
      <vt:lpstr>Boundries with Barriers </vt:lpstr>
      <vt:lpstr>Functions of Boundaries</vt:lpstr>
      <vt:lpstr>Functions of Boundaries</vt:lpstr>
      <vt:lpstr>Convention on the Law of the Seas</vt:lpstr>
      <vt:lpstr>PowerPoint Presentation</vt:lpstr>
      <vt:lpstr>Centripetal and Centrifugal Forces</vt:lpstr>
      <vt:lpstr>PowerPoint Presentation</vt:lpstr>
      <vt:lpstr>PowerPoint Presentation</vt:lpstr>
      <vt:lpstr>PowerPoint Presentation</vt:lpstr>
      <vt:lpstr>PowerPoint Presentation</vt:lpstr>
      <vt:lpstr>The Power Structure of Global Politics</vt:lpstr>
      <vt:lpstr>Rimland Theory</vt:lpstr>
      <vt:lpstr>Heartland Theory</vt:lpstr>
      <vt:lpstr>PowerPoint Presentation</vt:lpstr>
      <vt:lpstr>PowerPoint Presentation</vt:lpstr>
      <vt:lpstr>PowerPoint Presentation</vt:lpstr>
      <vt:lpstr>PowerPoint Presentation</vt:lpstr>
      <vt:lpstr>PowerPoint Presentation</vt:lpstr>
      <vt:lpstr>PowerPoint Presentation</vt:lpstr>
      <vt:lpstr>Types of Government in States</vt:lpstr>
      <vt:lpstr>C O N F E D E R A C Y</vt:lpstr>
      <vt:lpstr>U N I T A R Y</vt:lpstr>
      <vt:lpstr>F E D E R A L I S M</vt:lpstr>
      <vt:lpstr>PowerPoint Presentation</vt:lpstr>
      <vt:lpstr>Ethnic Forces</vt:lpstr>
      <vt:lpstr>PowerPoint Presentation</vt:lpstr>
      <vt:lpstr>Redistricting and the Census </vt:lpstr>
      <vt:lpstr>PowerPoint Presentation</vt:lpstr>
      <vt:lpstr>PowerPoint Presentation</vt:lpstr>
      <vt:lpstr>Effects of Gerrymandering </vt:lpstr>
      <vt:lpstr>Colonialism and imperialism</vt:lpstr>
      <vt:lpstr>What is imperialism?</vt:lpstr>
      <vt:lpstr>PowerPoint Presentation</vt:lpstr>
      <vt:lpstr>PowerPoint Presentation</vt:lpstr>
      <vt:lpstr>Supranational organizations</vt:lpstr>
      <vt:lpstr>PowerPoint Presentation</vt:lpstr>
      <vt:lpstr>Examples</vt:lpstr>
      <vt:lpstr>The United Nations</vt:lpstr>
      <vt:lpstr>PowerPoint Presentation</vt:lpstr>
      <vt:lpstr>PowerPoint Presentation</vt:lpstr>
      <vt:lpstr>PowerPoint Presentation</vt:lpstr>
      <vt:lpstr>Non-governmental organization (NGO)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The Political Geography of Space</dc:title>
  <dc:creator>Mr Eiland</dc:creator>
  <cp:lastModifiedBy>Chloe Bordelon</cp:lastModifiedBy>
  <cp:revision>62</cp:revision>
  <cp:lastPrinted>2015-10-19T12:52:32Z</cp:lastPrinted>
  <dcterms:created xsi:type="dcterms:W3CDTF">2011-12-23T17:59:40Z</dcterms:created>
  <dcterms:modified xsi:type="dcterms:W3CDTF">2015-10-20T17:11:10Z</dcterms:modified>
</cp:coreProperties>
</file>