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84"/>
  </p:notesMasterIdLst>
  <p:sldIdLst>
    <p:sldId id="432" r:id="rId2"/>
    <p:sldId id="256" r:id="rId3"/>
    <p:sldId id="258" r:id="rId4"/>
    <p:sldId id="263" r:id="rId5"/>
    <p:sldId id="273" r:id="rId6"/>
    <p:sldId id="267" r:id="rId7"/>
    <p:sldId id="269" r:id="rId8"/>
    <p:sldId id="270" r:id="rId9"/>
    <p:sldId id="363" r:id="rId10"/>
    <p:sldId id="416" r:id="rId11"/>
    <p:sldId id="400" r:id="rId12"/>
    <p:sldId id="399" r:id="rId13"/>
    <p:sldId id="401" r:id="rId14"/>
    <p:sldId id="297" r:id="rId15"/>
    <p:sldId id="298" r:id="rId16"/>
    <p:sldId id="301" r:id="rId17"/>
    <p:sldId id="303" r:id="rId18"/>
    <p:sldId id="406" r:id="rId19"/>
    <p:sldId id="306" r:id="rId20"/>
    <p:sldId id="357" r:id="rId21"/>
    <p:sldId id="365" r:id="rId22"/>
    <p:sldId id="407" r:id="rId23"/>
    <p:sldId id="359" r:id="rId24"/>
    <p:sldId id="364" r:id="rId25"/>
    <p:sldId id="360" r:id="rId26"/>
    <p:sldId id="366" r:id="rId27"/>
    <p:sldId id="368" r:id="rId28"/>
    <p:sldId id="367" r:id="rId29"/>
    <p:sldId id="369" r:id="rId30"/>
    <p:sldId id="370" r:id="rId31"/>
    <p:sldId id="395" r:id="rId32"/>
    <p:sldId id="371" r:id="rId33"/>
    <p:sldId id="417" r:id="rId34"/>
    <p:sldId id="372" r:id="rId35"/>
    <p:sldId id="373" r:id="rId36"/>
    <p:sldId id="374" r:id="rId37"/>
    <p:sldId id="403" r:id="rId38"/>
    <p:sldId id="396" r:id="rId39"/>
    <p:sldId id="404" r:id="rId40"/>
    <p:sldId id="375" r:id="rId41"/>
    <p:sldId id="402" r:id="rId42"/>
    <p:sldId id="398" r:id="rId43"/>
    <p:sldId id="376" r:id="rId44"/>
    <p:sldId id="405" r:id="rId45"/>
    <p:sldId id="397" r:id="rId46"/>
    <p:sldId id="377" r:id="rId47"/>
    <p:sldId id="378" r:id="rId48"/>
    <p:sldId id="411" r:id="rId49"/>
    <p:sldId id="412" r:id="rId50"/>
    <p:sldId id="413" r:id="rId51"/>
    <p:sldId id="414" r:id="rId52"/>
    <p:sldId id="415" r:id="rId53"/>
    <p:sldId id="379" r:id="rId54"/>
    <p:sldId id="380" r:id="rId55"/>
    <p:sldId id="382" r:id="rId56"/>
    <p:sldId id="383" r:id="rId57"/>
    <p:sldId id="408" r:id="rId58"/>
    <p:sldId id="409" r:id="rId59"/>
    <p:sldId id="410" r:id="rId60"/>
    <p:sldId id="384" r:id="rId61"/>
    <p:sldId id="429" r:id="rId62"/>
    <p:sldId id="430" r:id="rId63"/>
    <p:sldId id="431" r:id="rId64"/>
    <p:sldId id="386" r:id="rId65"/>
    <p:sldId id="387" r:id="rId66"/>
    <p:sldId id="388" r:id="rId67"/>
    <p:sldId id="389" r:id="rId68"/>
    <p:sldId id="390" r:id="rId69"/>
    <p:sldId id="391" r:id="rId70"/>
    <p:sldId id="392" r:id="rId71"/>
    <p:sldId id="393" r:id="rId72"/>
    <p:sldId id="418" r:id="rId73"/>
    <p:sldId id="419" r:id="rId74"/>
    <p:sldId id="420" r:id="rId75"/>
    <p:sldId id="421" r:id="rId76"/>
    <p:sldId id="422" r:id="rId77"/>
    <p:sldId id="423" r:id="rId78"/>
    <p:sldId id="424" r:id="rId79"/>
    <p:sldId id="425" r:id="rId80"/>
    <p:sldId id="426" r:id="rId81"/>
    <p:sldId id="427" r:id="rId82"/>
    <p:sldId id="428" r:id="rId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C8B445-DEF4-D646-96B5-12FB7A35B52E}">
          <p14:sldIdLst>
            <p14:sldId id="432"/>
            <p14:sldId id="256"/>
            <p14:sldId id="258"/>
            <p14:sldId id="263"/>
            <p14:sldId id="273"/>
            <p14:sldId id="267"/>
            <p14:sldId id="269"/>
            <p14:sldId id="270"/>
            <p14:sldId id="363"/>
            <p14:sldId id="416"/>
            <p14:sldId id="400"/>
            <p14:sldId id="399"/>
            <p14:sldId id="401"/>
            <p14:sldId id="297"/>
            <p14:sldId id="298"/>
            <p14:sldId id="301"/>
            <p14:sldId id="303"/>
            <p14:sldId id="406"/>
            <p14:sldId id="306"/>
            <p14:sldId id="357"/>
            <p14:sldId id="365"/>
            <p14:sldId id="407"/>
            <p14:sldId id="359"/>
            <p14:sldId id="364"/>
            <p14:sldId id="360"/>
            <p14:sldId id="366"/>
            <p14:sldId id="368"/>
            <p14:sldId id="367"/>
            <p14:sldId id="369"/>
          </p14:sldIdLst>
        </p14:section>
        <p14:section name="Subsistece vs Commercial" id="{C9EBB90D-A183-AE4E-AF80-A1E7511ACBB4}">
          <p14:sldIdLst>
            <p14:sldId id="370"/>
            <p14:sldId id="395"/>
            <p14:sldId id="371"/>
            <p14:sldId id="417"/>
            <p14:sldId id="372"/>
            <p14:sldId id="373"/>
            <p14:sldId id="374"/>
            <p14:sldId id="403"/>
            <p14:sldId id="396"/>
            <p14:sldId id="404"/>
            <p14:sldId id="375"/>
            <p14:sldId id="402"/>
            <p14:sldId id="398"/>
            <p14:sldId id="376"/>
            <p14:sldId id="405"/>
            <p14:sldId id="397"/>
            <p14:sldId id="377"/>
            <p14:sldId id="378"/>
            <p14:sldId id="411"/>
            <p14:sldId id="412"/>
            <p14:sldId id="413"/>
            <p14:sldId id="414"/>
            <p14:sldId id="415"/>
            <p14:sldId id="379"/>
            <p14:sldId id="380"/>
            <p14:sldId id="382"/>
            <p14:sldId id="383"/>
            <p14:sldId id="408"/>
            <p14:sldId id="409"/>
            <p14:sldId id="410"/>
            <p14:sldId id="384"/>
            <p14:sldId id="429"/>
            <p14:sldId id="430"/>
            <p14:sldId id="431"/>
            <p14:sldId id="386"/>
            <p14:sldId id="387"/>
            <p14:sldId id="388"/>
            <p14:sldId id="389"/>
            <p14:sldId id="390"/>
            <p14:sldId id="391"/>
            <p14:sldId id="392"/>
            <p14:sldId id="393"/>
            <p14:sldId id="418"/>
            <p14:sldId id="419"/>
            <p14:sldId id="420"/>
            <p14:sldId id="421"/>
            <p14:sldId id="422"/>
            <p14:sldId id="423"/>
            <p14:sldId id="424"/>
            <p14:sldId id="425"/>
            <p14:sldId id="426"/>
            <p14:sldId id="427"/>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35" autoAdjust="0"/>
  </p:normalViewPr>
  <p:slideViewPr>
    <p:cSldViewPr showGuides="1">
      <p:cViewPr>
        <p:scale>
          <a:sx n="100" d="100"/>
          <a:sy n="100" d="100"/>
        </p:scale>
        <p:origin x="516" y="-1920"/>
      </p:cViewPr>
      <p:guideLst>
        <p:guide orient="horz" pos="2160"/>
        <p:guide pos="2880"/>
      </p:guideLst>
    </p:cSldViewPr>
  </p:slideViewPr>
  <p:notesTextViewPr>
    <p:cViewPr>
      <p:scale>
        <a:sx n="1" d="1"/>
        <a:sy n="1" d="1"/>
      </p:scale>
      <p:origin x="0" y="0"/>
    </p:cViewPr>
  </p:notesTextViewPr>
  <p:sorterViewPr>
    <p:cViewPr>
      <p:scale>
        <a:sx n="87" d="100"/>
        <a:sy n="87" d="100"/>
      </p:scale>
      <p:origin x="0" y="2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32.jpeg"/></Relationships>
</file>

<file path=ppt/diagrams/_rels/data11.xml.rels><?xml version="1.0" encoding="UTF-8" standalone="yes"?>
<Relationships xmlns="http://schemas.openxmlformats.org/package/2006/relationships"><Relationship Id="rId1" Type="http://schemas.openxmlformats.org/officeDocument/2006/relationships/image" Target="../media/image33.jpeg"/></Relationships>
</file>

<file path=ppt/diagrams/_rels/data12.xml.rels><?xml version="1.0" encoding="UTF-8" standalone="yes"?>
<Relationships xmlns="http://schemas.openxmlformats.org/package/2006/relationships"><Relationship Id="rId1" Type="http://schemas.openxmlformats.org/officeDocument/2006/relationships/image" Target="../media/image34.jpeg"/></Relationships>
</file>

<file path=ppt/diagrams/_rels/data13.xml.rels><?xml version="1.0" encoding="UTF-8" standalone="yes"?>
<Relationships xmlns="http://schemas.openxmlformats.org/package/2006/relationships"><Relationship Id="rId1" Type="http://schemas.openxmlformats.org/officeDocument/2006/relationships/image" Target="../media/image38.jpeg"/></Relationships>
</file>

<file path=ppt/diagrams/_rels/data14.xml.rels><?xml version="1.0" encoding="UTF-8" standalone="yes"?>
<Relationships xmlns="http://schemas.openxmlformats.org/package/2006/relationships"><Relationship Id="rId1" Type="http://schemas.openxmlformats.org/officeDocument/2006/relationships/image" Target="../media/image39.jpeg"/></Relationships>
</file>

<file path=ppt/diagrams/_rels/data15.xml.rels><?xml version="1.0" encoding="UTF-8" standalone="yes"?>
<Relationships xmlns="http://schemas.openxmlformats.org/package/2006/relationships"><Relationship Id="rId1" Type="http://schemas.openxmlformats.org/officeDocument/2006/relationships/image" Target="../media/image39.jpeg"/></Relationships>
</file>

<file path=ppt/diagrams/_rels/data16.xml.rels><?xml version="1.0" encoding="UTF-8" standalone="yes"?>
<Relationships xmlns="http://schemas.openxmlformats.org/package/2006/relationships"><Relationship Id="rId1" Type="http://schemas.openxmlformats.org/officeDocument/2006/relationships/image" Target="../media/image38.jpe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6.xml.rels><?xml version="1.0" encoding="UTF-8" standalone="yes"?>
<Relationships xmlns="http://schemas.openxmlformats.org/package/2006/relationships"><Relationship Id="rId1" Type="http://schemas.openxmlformats.org/officeDocument/2006/relationships/image" Target="../media/image17.jpeg"/></Relationships>
</file>

<file path=ppt/diagrams/_rels/data8.xml.rels><?xml version="1.0" encoding="UTF-8" standalone="yes"?>
<Relationships xmlns="http://schemas.openxmlformats.org/package/2006/relationships"><Relationship Id="rId1" Type="http://schemas.openxmlformats.org/officeDocument/2006/relationships/image" Target="../media/image24.jpeg"/></Relationships>
</file>

<file path=ppt/diagrams/_rels/data9.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30C4F-517E-428E-96FE-A79BF8D0F0BD}" type="doc">
      <dgm:prSet loTypeId="urn:microsoft.com/office/officeart/2011/layout/HexagonRadial" loCatId="cycle" qsTypeId="urn:microsoft.com/office/officeart/2005/8/quickstyle/simple1" qsCatId="simple" csTypeId="urn:microsoft.com/office/officeart/2005/8/colors/accent4_3" csCatId="accent4" phldr="1"/>
      <dgm:spPr/>
      <dgm:t>
        <a:bodyPr/>
        <a:lstStyle/>
        <a:p>
          <a:endParaRPr lang="en-US"/>
        </a:p>
      </dgm:t>
    </dgm:pt>
    <dgm:pt modelId="{42F196C7-4EBF-4A22-BA58-A00A9609265C}">
      <dgm:prSet phldrT="[Text]"/>
      <dgm:spPr/>
      <dgm:t>
        <a:bodyPr/>
        <a:lstStyle/>
        <a:p>
          <a:r>
            <a:rPr lang="en-US" dirty="0" smtClean="0"/>
            <a:t>The Neolithic Revolution</a:t>
          </a:r>
          <a:endParaRPr lang="en-US" dirty="0"/>
        </a:p>
      </dgm:t>
    </dgm:pt>
    <dgm:pt modelId="{2AE4188B-06D1-4043-A183-45D3473522B2}" type="parTrans" cxnId="{0F0706A6-92DF-4E16-A2C4-0AF8BFE956FB}">
      <dgm:prSet/>
      <dgm:spPr/>
      <dgm:t>
        <a:bodyPr/>
        <a:lstStyle/>
        <a:p>
          <a:endParaRPr lang="en-US"/>
        </a:p>
      </dgm:t>
    </dgm:pt>
    <dgm:pt modelId="{38598679-3D13-48A8-AE23-F2B04376E796}" type="sibTrans" cxnId="{0F0706A6-92DF-4E16-A2C4-0AF8BFE956FB}">
      <dgm:prSet/>
      <dgm:spPr/>
      <dgm:t>
        <a:bodyPr/>
        <a:lstStyle/>
        <a:p>
          <a:endParaRPr lang="en-US"/>
        </a:p>
      </dgm:t>
    </dgm:pt>
    <dgm:pt modelId="{40CC8E3C-9B8F-457B-A83D-55CED047D8F9}">
      <dgm:prSet phldrT="[Text]"/>
      <dgm:spPr/>
      <dgm:t>
        <a:bodyPr/>
        <a:lstStyle/>
        <a:p>
          <a:r>
            <a:rPr lang="en-US" dirty="0" smtClean="0"/>
            <a:t>Increase in Reliable Food Supply</a:t>
          </a:r>
          <a:endParaRPr lang="en-US" dirty="0"/>
        </a:p>
      </dgm:t>
    </dgm:pt>
    <dgm:pt modelId="{8A93C660-F840-4F86-AC39-096FFF2F9C08}" type="parTrans" cxnId="{A3747CA4-A661-4A56-92DA-3C2EBEEB54BC}">
      <dgm:prSet/>
      <dgm:spPr/>
      <dgm:t>
        <a:bodyPr/>
        <a:lstStyle/>
        <a:p>
          <a:endParaRPr lang="en-US"/>
        </a:p>
      </dgm:t>
    </dgm:pt>
    <dgm:pt modelId="{B51B5C34-1B8A-437C-B614-14908E6EF257}" type="sibTrans" cxnId="{A3747CA4-A661-4A56-92DA-3C2EBEEB54BC}">
      <dgm:prSet/>
      <dgm:spPr/>
      <dgm:t>
        <a:bodyPr/>
        <a:lstStyle/>
        <a:p>
          <a:endParaRPr lang="en-US"/>
        </a:p>
      </dgm:t>
    </dgm:pt>
    <dgm:pt modelId="{1DBB26BC-1D56-4140-B6CF-76BE9D3364D2}">
      <dgm:prSet phldrT="[Text]"/>
      <dgm:spPr/>
      <dgm:t>
        <a:bodyPr/>
        <a:lstStyle/>
        <a:p>
          <a:r>
            <a:rPr lang="en-US" dirty="0" smtClean="0"/>
            <a:t>Rapid Increase in Human Population</a:t>
          </a:r>
          <a:endParaRPr lang="en-US" dirty="0"/>
        </a:p>
      </dgm:t>
    </dgm:pt>
    <dgm:pt modelId="{18E0875F-E731-4BD0-9F47-21D73B7323FE}" type="parTrans" cxnId="{6498E395-8438-4A78-ADD9-1A3BB4E2576E}">
      <dgm:prSet/>
      <dgm:spPr/>
      <dgm:t>
        <a:bodyPr/>
        <a:lstStyle/>
        <a:p>
          <a:endParaRPr lang="en-US"/>
        </a:p>
      </dgm:t>
    </dgm:pt>
    <dgm:pt modelId="{292DA6FA-5797-4B91-8A81-F7BA9B5C1CD6}" type="sibTrans" cxnId="{6498E395-8438-4A78-ADD9-1A3BB4E2576E}">
      <dgm:prSet/>
      <dgm:spPr/>
      <dgm:t>
        <a:bodyPr/>
        <a:lstStyle/>
        <a:p>
          <a:endParaRPr lang="en-US"/>
        </a:p>
      </dgm:t>
    </dgm:pt>
    <dgm:pt modelId="{ACBE639B-1F2D-4794-94E4-F9CF8AB2F525}">
      <dgm:prSet phldrT="[Text]"/>
      <dgm:spPr/>
      <dgm:t>
        <a:bodyPr/>
        <a:lstStyle/>
        <a:p>
          <a:r>
            <a:rPr lang="en-US" dirty="0" smtClean="0"/>
            <a:t>Job Specialization</a:t>
          </a:r>
          <a:endParaRPr lang="en-US" dirty="0"/>
        </a:p>
      </dgm:t>
    </dgm:pt>
    <dgm:pt modelId="{8667B358-6FCF-4384-A0D7-6A60185F4ED6}" type="parTrans" cxnId="{BF285F5C-CC7A-4B0C-BB18-5E557C4483FB}">
      <dgm:prSet/>
      <dgm:spPr/>
      <dgm:t>
        <a:bodyPr/>
        <a:lstStyle/>
        <a:p>
          <a:endParaRPr lang="en-US"/>
        </a:p>
      </dgm:t>
    </dgm:pt>
    <dgm:pt modelId="{12D35694-3B52-4DD8-AD4D-458BF09C6ECA}" type="sibTrans" cxnId="{BF285F5C-CC7A-4B0C-BB18-5E557C4483FB}">
      <dgm:prSet/>
      <dgm:spPr/>
      <dgm:t>
        <a:bodyPr/>
        <a:lstStyle/>
        <a:p>
          <a:endParaRPr lang="en-US"/>
        </a:p>
      </dgm:t>
    </dgm:pt>
    <dgm:pt modelId="{F577849C-542B-4B38-8DE6-A43E3041D62B}">
      <dgm:prSet phldrT="[Text]"/>
      <dgm:spPr/>
      <dgm:t>
        <a:bodyPr/>
        <a:lstStyle/>
        <a:p>
          <a:r>
            <a:rPr lang="en-US" dirty="0" smtClean="0"/>
            <a:t>Larger Gender Differences (Patriarchal)</a:t>
          </a:r>
          <a:endParaRPr lang="en-US" dirty="0"/>
        </a:p>
      </dgm:t>
    </dgm:pt>
    <dgm:pt modelId="{5CAC63DC-64CF-4C9F-AE3B-6FCD2231A1D4}" type="parTrans" cxnId="{874D8CAC-4198-4545-902B-33CCFDE8F7D5}">
      <dgm:prSet/>
      <dgm:spPr/>
      <dgm:t>
        <a:bodyPr/>
        <a:lstStyle/>
        <a:p>
          <a:endParaRPr lang="en-US"/>
        </a:p>
      </dgm:t>
    </dgm:pt>
    <dgm:pt modelId="{CFB5433D-84B6-42AE-9558-98463A57A202}" type="sibTrans" cxnId="{874D8CAC-4198-4545-902B-33CCFDE8F7D5}">
      <dgm:prSet/>
      <dgm:spPr/>
      <dgm:t>
        <a:bodyPr/>
        <a:lstStyle/>
        <a:p>
          <a:endParaRPr lang="en-US"/>
        </a:p>
      </dgm:t>
    </dgm:pt>
    <dgm:pt modelId="{286212A5-8F2E-45D0-8548-C9B799AE946E}">
      <dgm:prSet phldrT="[Text]"/>
      <dgm:spPr/>
      <dgm:t>
        <a:bodyPr/>
        <a:lstStyle/>
        <a:p>
          <a:r>
            <a:rPr lang="en-US" dirty="0" smtClean="0"/>
            <a:t>A divide between nomads and settled people</a:t>
          </a:r>
          <a:endParaRPr lang="en-US" dirty="0"/>
        </a:p>
      </dgm:t>
    </dgm:pt>
    <dgm:pt modelId="{24A4AA59-24EC-464A-A683-A047A35D41A2}" type="parTrans" cxnId="{D0643FD2-48E4-435E-AE0C-AD7E6F8660D4}">
      <dgm:prSet/>
      <dgm:spPr/>
      <dgm:t>
        <a:bodyPr/>
        <a:lstStyle/>
        <a:p>
          <a:endParaRPr lang="en-US"/>
        </a:p>
      </dgm:t>
    </dgm:pt>
    <dgm:pt modelId="{20AAA608-FBD6-4758-A24A-BED02DA7D270}" type="sibTrans" cxnId="{D0643FD2-48E4-435E-AE0C-AD7E6F8660D4}">
      <dgm:prSet/>
      <dgm:spPr/>
      <dgm:t>
        <a:bodyPr/>
        <a:lstStyle/>
        <a:p>
          <a:endParaRPr lang="en-US"/>
        </a:p>
      </dgm:t>
    </dgm:pt>
    <dgm:pt modelId="{6E6AE024-69B0-4A45-86F6-FF62C7C527F0}">
      <dgm:prSet phldrT="[Text]"/>
      <dgm:spPr/>
      <dgm:t>
        <a:bodyPr/>
        <a:lstStyle/>
        <a:p>
          <a:endParaRPr lang="en-US" dirty="0"/>
        </a:p>
      </dgm:t>
    </dgm:pt>
    <dgm:pt modelId="{2E729BD2-2C37-4721-9E5E-0FECB69CE2C8}" type="parTrans" cxnId="{5373E5C9-1D9F-4AE9-86C9-EA7D104AC153}">
      <dgm:prSet/>
      <dgm:spPr/>
      <dgm:t>
        <a:bodyPr/>
        <a:lstStyle/>
        <a:p>
          <a:endParaRPr lang="en-US"/>
        </a:p>
      </dgm:t>
    </dgm:pt>
    <dgm:pt modelId="{C2B4EE77-FAF4-4955-9ACC-87ECB04ADAA6}" type="sibTrans" cxnId="{5373E5C9-1D9F-4AE9-86C9-EA7D104AC153}">
      <dgm:prSet/>
      <dgm:spPr/>
      <dgm:t>
        <a:bodyPr/>
        <a:lstStyle/>
        <a:p>
          <a:endParaRPr lang="en-US"/>
        </a:p>
      </dgm:t>
    </dgm:pt>
    <dgm:pt modelId="{B3CCEA58-6460-4363-A2EA-E1DC2E8F43B3}" type="pres">
      <dgm:prSet presAssocID="{24630C4F-517E-428E-96FE-A79BF8D0F0BD}" presName="Name0" presStyleCnt="0">
        <dgm:presLayoutVars>
          <dgm:chMax val="1"/>
          <dgm:chPref val="1"/>
          <dgm:dir/>
          <dgm:animOne val="branch"/>
          <dgm:animLvl val="lvl"/>
        </dgm:presLayoutVars>
      </dgm:prSet>
      <dgm:spPr/>
      <dgm:t>
        <a:bodyPr/>
        <a:lstStyle/>
        <a:p>
          <a:endParaRPr lang="en-US"/>
        </a:p>
      </dgm:t>
    </dgm:pt>
    <dgm:pt modelId="{2B020D66-3D31-49E8-8675-CD7046DBC73E}" type="pres">
      <dgm:prSet presAssocID="{42F196C7-4EBF-4A22-BA58-A00A9609265C}" presName="Parent" presStyleLbl="node0" presStyleIdx="0" presStyleCnt="1">
        <dgm:presLayoutVars>
          <dgm:chMax val="6"/>
          <dgm:chPref val="6"/>
        </dgm:presLayoutVars>
      </dgm:prSet>
      <dgm:spPr/>
      <dgm:t>
        <a:bodyPr/>
        <a:lstStyle/>
        <a:p>
          <a:endParaRPr lang="en-US"/>
        </a:p>
      </dgm:t>
    </dgm:pt>
    <dgm:pt modelId="{2EF2B3EA-A192-4FDF-B4CE-82F9E0C236AA}" type="pres">
      <dgm:prSet presAssocID="{40CC8E3C-9B8F-457B-A83D-55CED047D8F9}" presName="Accent1" presStyleCnt="0"/>
      <dgm:spPr/>
      <dgm:t>
        <a:bodyPr/>
        <a:lstStyle/>
        <a:p>
          <a:endParaRPr lang="en-US"/>
        </a:p>
      </dgm:t>
    </dgm:pt>
    <dgm:pt modelId="{C9C06B28-2EF5-424B-8C54-D4DECDC52B3C}" type="pres">
      <dgm:prSet presAssocID="{40CC8E3C-9B8F-457B-A83D-55CED047D8F9}" presName="Accent" presStyleLbl="bgShp" presStyleIdx="0" presStyleCnt="5"/>
      <dgm:spPr/>
      <dgm:t>
        <a:bodyPr/>
        <a:lstStyle/>
        <a:p>
          <a:endParaRPr lang="en-US"/>
        </a:p>
      </dgm:t>
    </dgm:pt>
    <dgm:pt modelId="{A84590FF-6C83-49C9-929A-2ECF2719DA23}" type="pres">
      <dgm:prSet presAssocID="{40CC8E3C-9B8F-457B-A83D-55CED047D8F9}" presName="Child1" presStyleLbl="node1" presStyleIdx="0" presStyleCnt="5">
        <dgm:presLayoutVars>
          <dgm:chMax val="0"/>
          <dgm:chPref val="0"/>
          <dgm:bulletEnabled val="1"/>
        </dgm:presLayoutVars>
      </dgm:prSet>
      <dgm:spPr/>
      <dgm:t>
        <a:bodyPr/>
        <a:lstStyle/>
        <a:p>
          <a:endParaRPr lang="en-US"/>
        </a:p>
      </dgm:t>
    </dgm:pt>
    <dgm:pt modelId="{53573A1B-66A3-43D3-A672-9C3B7EBF31AC}" type="pres">
      <dgm:prSet presAssocID="{1DBB26BC-1D56-4140-B6CF-76BE9D3364D2}" presName="Accent2" presStyleCnt="0"/>
      <dgm:spPr/>
      <dgm:t>
        <a:bodyPr/>
        <a:lstStyle/>
        <a:p>
          <a:endParaRPr lang="en-US"/>
        </a:p>
      </dgm:t>
    </dgm:pt>
    <dgm:pt modelId="{84C98B67-711E-401C-AD4D-A69586F63041}" type="pres">
      <dgm:prSet presAssocID="{1DBB26BC-1D56-4140-B6CF-76BE9D3364D2}" presName="Accent" presStyleLbl="bgShp" presStyleIdx="1" presStyleCnt="5"/>
      <dgm:spPr/>
      <dgm:t>
        <a:bodyPr/>
        <a:lstStyle/>
        <a:p>
          <a:endParaRPr lang="en-US"/>
        </a:p>
      </dgm:t>
    </dgm:pt>
    <dgm:pt modelId="{1CC9322D-8FED-4CC8-AA5A-B84C0B51DC90}" type="pres">
      <dgm:prSet presAssocID="{1DBB26BC-1D56-4140-B6CF-76BE9D3364D2}" presName="Child2" presStyleLbl="node1" presStyleIdx="1" presStyleCnt="5">
        <dgm:presLayoutVars>
          <dgm:chMax val="0"/>
          <dgm:chPref val="0"/>
          <dgm:bulletEnabled val="1"/>
        </dgm:presLayoutVars>
      </dgm:prSet>
      <dgm:spPr/>
      <dgm:t>
        <a:bodyPr/>
        <a:lstStyle/>
        <a:p>
          <a:endParaRPr lang="en-US"/>
        </a:p>
      </dgm:t>
    </dgm:pt>
    <dgm:pt modelId="{6356DFBB-2FAA-4EB1-9ED8-97D11ED89852}" type="pres">
      <dgm:prSet presAssocID="{ACBE639B-1F2D-4794-94E4-F9CF8AB2F525}" presName="Accent3" presStyleCnt="0"/>
      <dgm:spPr/>
      <dgm:t>
        <a:bodyPr/>
        <a:lstStyle/>
        <a:p>
          <a:endParaRPr lang="en-US"/>
        </a:p>
      </dgm:t>
    </dgm:pt>
    <dgm:pt modelId="{6C23D17F-B25D-4E6C-82F5-66C34793B2C8}" type="pres">
      <dgm:prSet presAssocID="{ACBE639B-1F2D-4794-94E4-F9CF8AB2F525}" presName="Accent" presStyleLbl="bgShp" presStyleIdx="2" presStyleCnt="5"/>
      <dgm:spPr/>
      <dgm:t>
        <a:bodyPr/>
        <a:lstStyle/>
        <a:p>
          <a:endParaRPr lang="en-US"/>
        </a:p>
      </dgm:t>
    </dgm:pt>
    <dgm:pt modelId="{B98026EC-BA14-4CB7-ABC8-F754EB8CDDD2}" type="pres">
      <dgm:prSet presAssocID="{ACBE639B-1F2D-4794-94E4-F9CF8AB2F525}" presName="Child3" presStyleLbl="node1" presStyleIdx="2" presStyleCnt="5">
        <dgm:presLayoutVars>
          <dgm:chMax val="0"/>
          <dgm:chPref val="0"/>
          <dgm:bulletEnabled val="1"/>
        </dgm:presLayoutVars>
      </dgm:prSet>
      <dgm:spPr/>
      <dgm:t>
        <a:bodyPr/>
        <a:lstStyle/>
        <a:p>
          <a:endParaRPr lang="en-US"/>
        </a:p>
      </dgm:t>
    </dgm:pt>
    <dgm:pt modelId="{98703799-2F9D-4507-963F-7FC48B7382E7}" type="pres">
      <dgm:prSet presAssocID="{F577849C-542B-4B38-8DE6-A43E3041D62B}" presName="Accent4" presStyleCnt="0"/>
      <dgm:spPr/>
      <dgm:t>
        <a:bodyPr/>
        <a:lstStyle/>
        <a:p>
          <a:endParaRPr lang="en-US"/>
        </a:p>
      </dgm:t>
    </dgm:pt>
    <dgm:pt modelId="{A84A737B-C070-4E93-B7BC-CD874347D917}" type="pres">
      <dgm:prSet presAssocID="{F577849C-542B-4B38-8DE6-A43E3041D62B}" presName="Accent" presStyleLbl="bgShp" presStyleIdx="3" presStyleCnt="5"/>
      <dgm:spPr/>
      <dgm:t>
        <a:bodyPr/>
        <a:lstStyle/>
        <a:p>
          <a:endParaRPr lang="en-US"/>
        </a:p>
      </dgm:t>
    </dgm:pt>
    <dgm:pt modelId="{0F16FFDD-A9A0-40C8-BF69-7EA8CE74FABE}" type="pres">
      <dgm:prSet presAssocID="{F577849C-542B-4B38-8DE6-A43E3041D62B}" presName="Child4" presStyleLbl="node1" presStyleIdx="3" presStyleCnt="5">
        <dgm:presLayoutVars>
          <dgm:chMax val="0"/>
          <dgm:chPref val="0"/>
          <dgm:bulletEnabled val="1"/>
        </dgm:presLayoutVars>
      </dgm:prSet>
      <dgm:spPr/>
      <dgm:t>
        <a:bodyPr/>
        <a:lstStyle/>
        <a:p>
          <a:endParaRPr lang="en-US"/>
        </a:p>
      </dgm:t>
    </dgm:pt>
    <dgm:pt modelId="{0D193DDD-69DD-4477-9DA3-4C0C5438550C}" type="pres">
      <dgm:prSet presAssocID="{286212A5-8F2E-45D0-8548-C9B799AE946E}" presName="Accent5" presStyleCnt="0"/>
      <dgm:spPr/>
      <dgm:t>
        <a:bodyPr/>
        <a:lstStyle/>
        <a:p>
          <a:endParaRPr lang="en-US"/>
        </a:p>
      </dgm:t>
    </dgm:pt>
    <dgm:pt modelId="{3965983F-2D19-42CC-AFA1-04C250B83B89}" type="pres">
      <dgm:prSet presAssocID="{286212A5-8F2E-45D0-8548-C9B799AE946E}" presName="Accent" presStyleLbl="bgShp" presStyleIdx="4" presStyleCnt="5"/>
      <dgm:spPr/>
      <dgm:t>
        <a:bodyPr/>
        <a:lstStyle/>
        <a:p>
          <a:endParaRPr lang="en-US"/>
        </a:p>
      </dgm:t>
    </dgm:pt>
    <dgm:pt modelId="{6E30455B-3EAE-4FDD-A55A-5E6E266DD852}" type="pres">
      <dgm:prSet presAssocID="{286212A5-8F2E-45D0-8548-C9B799AE946E}" presName="Child5" presStyleLbl="node1" presStyleIdx="4" presStyleCnt="5">
        <dgm:presLayoutVars>
          <dgm:chMax val="0"/>
          <dgm:chPref val="0"/>
          <dgm:bulletEnabled val="1"/>
        </dgm:presLayoutVars>
      </dgm:prSet>
      <dgm:spPr/>
      <dgm:t>
        <a:bodyPr/>
        <a:lstStyle/>
        <a:p>
          <a:endParaRPr lang="en-US"/>
        </a:p>
      </dgm:t>
    </dgm:pt>
  </dgm:ptLst>
  <dgm:cxnLst>
    <dgm:cxn modelId="{A10B865D-57C5-44F7-A4D2-8035D3EE39A1}" type="presOf" srcId="{F577849C-542B-4B38-8DE6-A43E3041D62B}" destId="{0F16FFDD-A9A0-40C8-BF69-7EA8CE74FABE}" srcOrd="0" destOrd="0" presId="urn:microsoft.com/office/officeart/2011/layout/HexagonRadial"/>
    <dgm:cxn modelId="{15AF3FF5-8B88-46C8-9CE2-9270659C0AD2}" type="presOf" srcId="{286212A5-8F2E-45D0-8548-C9B799AE946E}" destId="{6E30455B-3EAE-4FDD-A55A-5E6E266DD852}" srcOrd="0" destOrd="0" presId="urn:microsoft.com/office/officeart/2011/layout/HexagonRadial"/>
    <dgm:cxn modelId="{8A03CCDA-0881-4BEC-8421-3DB07464FE65}" type="presOf" srcId="{40CC8E3C-9B8F-457B-A83D-55CED047D8F9}" destId="{A84590FF-6C83-49C9-929A-2ECF2719DA23}" srcOrd="0" destOrd="0" presId="urn:microsoft.com/office/officeart/2011/layout/HexagonRadial"/>
    <dgm:cxn modelId="{E495A2BA-62A0-44C7-AB8A-8CD5FF372A81}" type="presOf" srcId="{1DBB26BC-1D56-4140-B6CF-76BE9D3364D2}" destId="{1CC9322D-8FED-4CC8-AA5A-B84C0B51DC90}" srcOrd="0" destOrd="0" presId="urn:microsoft.com/office/officeart/2011/layout/HexagonRadial"/>
    <dgm:cxn modelId="{7046BCE6-30CA-4125-B590-A5A9EB970D0B}" type="presOf" srcId="{42F196C7-4EBF-4A22-BA58-A00A9609265C}" destId="{2B020D66-3D31-49E8-8675-CD7046DBC73E}" srcOrd="0" destOrd="0" presId="urn:microsoft.com/office/officeart/2011/layout/HexagonRadial"/>
    <dgm:cxn modelId="{5373E5C9-1D9F-4AE9-86C9-EA7D104AC153}" srcId="{24630C4F-517E-428E-96FE-A79BF8D0F0BD}" destId="{6E6AE024-69B0-4A45-86F6-FF62C7C527F0}" srcOrd="1" destOrd="0" parTransId="{2E729BD2-2C37-4721-9E5E-0FECB69CE2C8}" sibTransId="{C2B4EE77-FAF4-4955-9ACC-87ECB04ADAA6}"/>
    <dgm:cxn modelId="{21EA4B0B-5348-419B-8602-4A611FFF4266}" type="presOf" srcId="{ACBE639B-1F2D-4794-94E4-F9CF8AB2F525}" destId="{B98026EC-BA14-4CB7-ABC8-F754EB8CDDD2}" srcOrd="0" destOrd="0" presId="urn:microsoft.com/office/officeart/2011/layout/HexagonRadial"/>
    <dgm:cxn modelId="{6498E395-8438-4A78-ADD9-1A3BB4E2576E}" srcId="{42F196C7-4EBF-4A22-BA58-A00A9609265C}" destId="{1DBB26BC-1D56-4140-B6CF-76BE9D3364D2}" srcOrd="1" destOrd="0" parTransId="{18E0875F-E731-4BD0-9F47-21D73B7323FE}" sibTransId="{292DA6FA-5797-4B91-8A81-F7BA9B5C1CD6}"/>
    <dgm:cxn modelId="{0F0706A6-92DF-4E16-A2C4-0AF8BFE956FB}" srcId="{24630C4F-517E-428E-96FE-A79BF8D0F0BD}" destId="{42F196C7-4EBF-4A22-BA58-A00A9609265C}" srcOrd="0" destOrd="0" parTransId="{2AE4188B-06D1-4043-A183-45D3473522B2}" sibTransId="{38598679-3D13-48A8-AE23-F2B04376E796}"/>
    <dgm:cxn modelId="{A3747CA4-A661-4A56-92DA-3C2EBEEB54BC}" srcId="{42F196C7-4EBF-4A22-BA58-A00A9609265C}" destId="{40CC8E3C-9B8F-457B-A83D-55CED047D8F9}" srcOrd="0" destOrd="0" parTransId="{8A93C660-F840-4F86-AC39-096FFF2F9C08}" sibTransId="{B51B5C34-1B8A-437C-B614-14908E6EF257}"/>
    <dgm:cxn modelId="{874D8CAC-4198-4545-902B-33CCFDE8F7D5}" srcId="{42F196C7-4EBF-4A22-BA58-A00A9609265C}" destId="{F577849C-542B-4B38-8DE6-A43E3041D62B}" srcOrd="3" destOrd="0" parTransId="{5CAC63DC-64CF-4C9F-AE3B-6FCD2231A1D4}" sibTransId="{CFB5433D-84B6-42AE-9558-98463A57A202}"/>
    <dgm:cxn modelId="{43DA9F86-9B24-4728-8868-10DB239498C6}" type="presOf" srcId="{24630C4F-517E-428E-96FE-A79BF8D0F0BD}" destId="{B3CCEA58-6460-4363-A2EA-E1DC2E8F43B3}" srcOrd="0" destOrd="0" presId="urn:microsoft.com/office/officeart/2011/layout/HexagonRadial"/>
    <dgm:cxn modelId="{D0643FD2-48E4-435E-AE0C-AD7E6F8660D4}" srcId="{42F196C7-4EBF-4A22-BA58-A00A9609265C}" destId="{286212A5-8F2E-45D0-8548-C9B799AE946E}" srcOrd="4" destOrd="0" parTransId="{24A4AA59-24EC-464A-A683-A047A35D41A2}" sibTransId="{20AAA608-FBD6-4758-A24A-BED02DA7D270}"/>
    <dgm:cxn modelId="{BF285F5C-CC7A-4B0C-BB18-5E557C4483FB}" srcId="{42F196C7-4EBF-4A22-BA58-A00A9609265C}" destId="{ACBE639B-1F2D-4794-94E4-F9CF8AB2F525}" srcOrd="2" destOrd="0" parTransId="{8667B358-6FCF-4384-A0D7-6A60185F4ED6}" sibTransId="{12D35694-3B52-4DD8-AD4D-458BF09C6ECA}"/>
    <dgm:cxn modelId="{5CC5C850-72E5-4614-83BE-78909C563800}" type="presParOf" srcId="{B3CCEA58-6460-4363-A2EA-E1DC2E8F43B3}" destId="{2B020D66-3D31-49E8-8675-CD7046DBC73E}" srcOrd="0" destOrd="0" presId="urn:microsoft.com/office/officeart/2011/layout/HexagonRadial"/>
    <dgm:cxn modelId="{794C1296-8B74-4D16-8D89-EBCFABD62784}" type="presParOf" srcId="{B3CCEA58-6460-4363-A2EA-E1DC2E8F43B3}" destId="{2EF2B3EA-A192-4FDF-B4CE-82F9E0C236AA}" srcOrd="1" destOrd="0" presId="urn:microsoft.com/office/officeart/2011/layout/HexagonRadial"/>
    <dgm:cxn modelId="{6E186325-0236-4591-8DFB-660154775FFF}" type="presParOf" srcId="{2EF2B3EA-A192-4FDF-B4CE-82F9E0C236AA}" destId="{C9C06B28-2EF5-424B-8C54-D4DECDC52B3C}" srcOrd="0" destOrd="0" presId="urn:microsoft.com/office/officeart/2011/layout/HexagonRadial"/>
    <dgm:cxn modelId="{AC9DCADA-E380-471A-BD29-1122306125E5}" type="presParOf" srcId="{B3CCEA58-6460-4363-A2EA-E1DC2E8F43B3}" destId="{A84590FF-6C83-49C9-929A-2ECF2719DA23}" srcOrd="2" destOrd="0" presId="urn:microsoft.com/office/officeart/2011/layout/HexagonRadial"/>
    <dgm:cxn modelId="{DA9C9C11-775D-4C6C-9174-98D072C2EED1}" type="presParOf" srcId="{B3CCEA58-6460-4363-A2EA-E1DC2E8F43B3}" destId="{53573A1B-66A3-43D3-A672-9C3B7EBF31AC}" srcOrd="3" destOrd="0" presId="urn:microsoft.com/office/officeart/2011/layout/HexagonRadial"/>
    <dgm:cxn modelId="{4C65D283-0358-407E-9596-BB461D6C8833}" type="presParOf" srcId="{53573A1B-66A3-43D3-A672-9C3B7EBF31AC}" destId="{84C98B67-711E-401C-AD4D-A69586F63041}" srcOrd="0" destOrd="0" presId="urn:microsoft.com/office/officeart/2011/layout/HexagonRadial"/>
    <dgm:cxn modelId="{AE228498-1AF2-4A68-9794-412096FC6F5C}" type="presParOf" srcId="{B3CCEA58-6460-4363-A2EA-E1DC2E8F43B3}" destId="{1CC9322D-8FED-4CC8-AA5A-B84C0B51DC90}" srcOrd="4" destOrd="0" presId="urn:microsoft.com/office/officeart/2011/layout/HexagonRadial"/>
    <dgm:cxn modelId="{16717043-8360-4379-8332-4F95CB6D106E}" type="presParOf" srcId="{B3CCEA58-6460-4363-A2EA-E1DC2E8F43B3}" destId="{6356DFBB-2FAA-4EB1-9ED8-97D11ED89852}" srcOrd="5" destOrd="0" presId="urn:microsoft.com/office/officeart/2011/layout/HexagonRadial"/>
    <dgm:cxn modelId="{39E4BC91-52C3-41ED-A3CC-E6F5D00B9211}" type="presParOf" srcId="{6356DFBB-2FAA-4EB1-9ED8-97D11ED89852}" destId="{6C23D17F-B25D-4E6C-82F5-66C34793B2C8}" srcOrd="0" destOrd="0" presId="urn:microsoft.com/office/officeart/2011/layout/HexagonRadial"/>
    <dgm:cxn modelId="{6BCD520E-C6F8-4426-935C-37875C694852}" type="presParOf" srcId="{B3CCEA58-6460-4363-A2EA-E1DC2E8F43B3}" destId="{B98026EC-BA14-4CB7-ABC8-F754EB8CDDD2}" srcOrd="6" destOrd="0" presId="urn:microsoft.com/office/officeart/2011/layout/HexagonRadial"/>
    <dgm:cxn modelId="{4AC6975D-8E0E-47EE-AEE0-DAD222CE6B97}" type="presParOf" srcId="{B3CCEA58-6460-4363-A2EA-E1DC2E8F43B3}" destId="{98703799-2F9D-4507-963F-7FC48B7382E7}" srcOrd="7" destOrd="0" presId="urn:microsoft.com/office/officeart/2011/layout/HexagonRadial"/>
    <dgm:cxn modelId="{3FD720CD-B1C5-47A4-A6F1-7F87B3651CA5}" type="presParOf" srcId="{98703799-2F9D-4507-963F-7FC48B7382E7}" destId="{A84A737B-C070-4E93-B7BC-CD874347D917}" srcOrd="0" destOrd="0" presId="urn:microsoft.com/office/officeart/2011/layout/HexagonRadial"/>
    <dgm:cxn modelId="{101F5134-3064-4113-B16A-A6343C2A5F9C}" type="presParOf" srcId="{B3CCEA58-6460-4363-A2EA-E1DC2E8F43B3}" destId="{0F16FFDD-A9A0-40C8-BF69-7EA8CE74FABE}" srcOrd="8" destOrd="0" presId="urn:microsoft.com/office/officeart/2011/layout/HexagonRadial"/>
    <dgm:cxn modelId="{A2C79BB7-36C7-4503-A618-E7924BB19135}" type="presParOf" srcId="{B3CCEA58-6460-4363-A2EA-E1DC2E8F43B3}" destId="{0D193DDD-69DD-4477-9DA3-4C0C5438550C}" srcOrd="9" destOrd="0" presId="urn:microsoft.com/office/officeart/2011/layout/HexagonRadial"/>
    <dgm:cxn modelId="{CF248631-5A01-47D5-8839-D3BA84C3EE83}" type="presParOf" srcId="{0D193DDD-69DD-4477-9DA3-4C0C5438550C}" destId="{3965983F-2D19-42CC-AFA1-04C250B83B89}" srcOrd="0" destOrd="0" presId="urn:microsoft.com/office/officeart/2011/layout/HexagonRadial"/>
    <dgm:cxn modelId="{AD0442EC-FA1E-4177-BECE-E74567FE0E12}" type="presParOf" srcId="{B3CCEA58-6460-4363-A2EA-E1DC2E8F43B3}" destId="{6E30455B-3EAE-4FDD-A55A-5E6E266DD852}"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E2F12E-B2D2-470E-ABBA-7E79FEBD58F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0F723C2-EE2A-4135-95A6-93B80112CFD6}">
      <dgm:prSet phldrT="[Text]"/>
      <dgm:spPr/>
      <dgm:t>
        <a:bodyPr/>
        <a:lstStyle/>
        <a:p>
          <a:r>
            <a:rPr lang="en-US" dirty="0" smtClean="0"/>
            <a:t>Dairy Farming</a:t>
          </a:r>
          <a:endParaRPr lang="en-US" dirty="0"/>
        </a:p>
      </dgm:t>
    </dgm:pt>
    <dgm:pt modelId="{B9ADCA4F-2176-463C-802D-C6F7C7FC933C}" type="parTrans" cxnId="{2A0D4DCA-CD43-473C-ABBC-EA80CE7D0A7F}">
      <dgm:prSet/>
      <dgm:spPr/>
      <dgm:t>
        <a:bodyPr/>
        <a:lstStyle/>
        <a:p>
          <a:endParaRPr lang="en-US"/>
        </a:p>
      </dgm:t>
    </dgm:pt>
    <dgm:pt modelId="{C519306B-1877-490A-B210-1758B6E2BE76}" type="sibTrans" cxnId="{2A0D4DCA-CD43-473C-ABBC-EA80CE7D0A7F}">
      <dgm:prSet/>
      <dgm:spPr/>
      <dgm:t>
        <a:bodyPr/>
        <a:lstStyle/>
        <a:p>
          <a:endParaRPr lang="en-US"/>
        </a:p>
      </dgm:t>
    </dgm:pt>
    <dgm:pt modelId="{4375A63C-7300-4FBE-AEA2-948F3BCADD8A}">
      <dgm:prSet phldrT="[Text]"/>
      <dgm:spPr/>
      <dgm:t>
        <a:bodyPr/>
        <a:lstStyle/>
        <a:p>
          <a:r>
            <a:rPr lang="en-US" dirty="0" smtClean="0"/>
            <a:t>Located in areas outside of urban locations.</a:t>
          </a:r>
          <a:endParaRPr lang="en-US" dirty="0"/>
        </a:p>
      </dgm:t>
    </dgm:pt>
    <dgm:pt modelId="{84B18B42-25FD-42D4-89FC-714823795195}" type="parTrans" cxnId="{FE0B6EBB-146B-4B64-B194-76F319DDD2DA}">
      <dgm:prSet/>
      <dgm:spPr/>
      <dgm:t>
        <a:bodyPr/>
        <a:lstStyle/>
        <a:p>
          <a:endParaRPr lang="en-US"/>
        </a:p>
      </dgm:t>
    </dgm:pt>
    <dgm:pt modelId="{B8B5F90F-1E59-4C3F-9551-4E6AE605ACB6}" type="sibTrans" cxnId="{FE0B6EBB-146B-4B64-B194-76F319DDD2DA}">
      <dgm:prSet/>
      <dgm:spPr/>
      <dgm:t>
        <a:bodyPr/>
        <a:lstStyle/>
        <a:p>
          <a:endParaRPr lang="en-US"/>
        </a:p>
      </dgm:t>
    </dgm:pt>
    <dgm:pt modelId="{0322AB1B-25E0-444E-BFC1-C793FF88A9A8}">
      <dgm:prSet phldrT="[Text]"/>
      <dgm:spPr/>
      <dgm:t>
        <a:bodyPr/>
        <a:lstStyle/>
        <a:p>
          <a:r>
            <a:rPr lang="en-US" dirty="0" smtClean="0"/>
            <a:t>Produce Milk, Butter Cheese</a:t>
          </a:r>
          <a:endParaRPr lang="en-US" dirty="0"/>
        </a:p>
      </dgm:t>
    </dgm:pt>
    <dgm:pt modelId="{A28F42D3-C334-4038-938C-21D5B2DFCC7F}" type="parTrans" cxnId="{5D9B2D72-0775-4A35-B1BD-DBA7DFCE08D8}">
      <dgm:prSet/>
      <dgm:spPr/>
      <dgm:t>
        <a:bodyPr/>
        <a:lstStyle/>
        <a:p>
          <a:endParaRPr lang="en-US"/>
        </a:p>
      </dgm:t>
    </dgm:pt>
    <dgm:pt modelId="{8F5B9531-E8E8-4366-826E-AC115C49CE66}" type="sibTrans" cxnId="{5D9B2D72-0775-4A35-B1BD-DBA7DFCE08D8}">
      <dgm:prSet/>
      <dgm:spPr/>
      <dgm:t>
        <a:bodyPr/>
        <a:lstStyle/>
        <a:p>
          <a:endParaRPr lang="en-US"/>
        </a:p>
      </dgm:t>
    </dgm:pt>
    <dgm:pt modelId="{DF00EB2F-F8FF-4B4E-A432-71C4BCB0256E}">
      <dgm:prSet phldrT="[Text]"/>
      <dgm:spPr/>
      <dgm:t>
        <a:bodyPr/>
        <a:lstStyle/>
        <a:p>
          <a:r>
            <a:rPr lang="en-US" dirty="0" smtClean="0"/>
            <a:t>Labor Intensive and Expensive</a:t>
          </a:r>
          <a:endParaRPr lang="en-US" dirty="0"/>
        </a:p>
      </dgm:t>
    </dgm:pt>
    <dgm:pt modelId="{8E6A74ED-767D-4882-B511-005A4DB1E9C7}" type="parTrans" cxnId="{34ACA3D1-C267-440D-847A-1ABBA9BF81C3}">
      <dgm:prSet/>
      <dgm:spPr/>
      <dgm:t>
        <a:bodyPr/>
        <a:lstStyle/>
        <a:p>
          <a:endParaRPr lang="en-US"/>
        </a:p>
      </dgm:t>
    </dgm:pt>
    <dgm:pt modelId="{BEE41A3F-5EC7-4494-86D7-9A2FF51CF2E4}" type="sibTrans" cxnId="{34ACA3D1-C267-440D-847A-1ABBA9BF81C3}">
      <dgm:prSet/>
      <dgm:spPr/>
      <dgm:t>
        <a:bodyPr/>
        <a:lstStyle/>
        <a:p>
          <a:endParaRPr lang="en-US"/>
        </a:p>
      </dgm:t>
    </dgm:pt>
    <dgm:pt modelId="{463B0113-9F6A-4078-B33A-3CDFC188B9EF}">
      <dgm:prSet phldrT="[Text]"/>
      <dgm:spPr/>
      <dgm:t>
        <a:bodyPr/>
        <a:lstStyle/>
        <a:p>
          <a:endParaRPr lang="en-US" dirty="0"/>
        </a:p>
      </dgm:t>
    </dgm:pt>
    <dgm:pt modelId="{A21EFB08-DAB6-4E2F-B54C-F7C3FEF7D403}" type="parTrans" cxnId="{787588CD-2D9C-44AC-B37E-0ED98900929E}">
      <dgm:prSet/>
      <dgm:spPr/>
      <dgm:t>
        <a:bodyPr/>
        <a:lstStyle/>
        <a:p>
          <a:endParaRPr lang="en-US"/>
        </a:p>
      </dgm:t>
    </dgm:pt>
    <dgm:pt modelId="{60880EC3-F048-485A-A25E-A6B666F2038D}" type="sibTrans" cxnId="{787588CD-2D9C-44AC-B37E-0ED98900929E}">
      <dgm:prSet/>
      <dgm:spPr/>
      <dgm:t>
        <a:bodyPr/>
        <a:lstStyle/>
        <a:p>
          <a:endParaRPr lang="en-US"/>
        </a:p>
      </dgm:t>
    </dgm:pt>
    <dgm:pt modelId="{8CA77FEA-DA1D-4CDD-A15C-539AE1CEA403}" type="pres">
      <dgm:prSet presAssocID="{69E2F12E-B2D2-470E-ABBA-7E79FEBD58FC}" presName="Name0" presStyleCnt="0">
        <dgm:presLayoutVars>
          <dgm:chMax val="1"/>
          <dgm:chPref val="1"/>
          <dgm:dir/>
          <dgm:animOne val="branch"/>
          <dgm:animLvl val="lvl"/>
        </dgm:presLayoutVars>
      </dgm:prSet>
      <dgm:spPr/>
      <dgm:t>
        <a:bodyPr/>
        <a:lstStyle/>
        <a:p>
          <a:endParaRPr lang="en-US"/>
        </a:p>
      </dgm:t>
    </dgm:pt>
    <dgm:pt modelId="{3AD65D7F-84AF-490D-A256-DC9DB8DFB965}" type="pres">
      <dgm:prSet presAssocID="{A0F723C2-EE2A-4135-95A6-93B80112CFD6}" presName="singleCycle" presStyleCnt="0"/>
      <dgm:spPr/>
    </dgm:pt>
    <dgm:pt modelId="{FA423E94-4B0A-462E-8528-C449059A72F3}" type="pres">
      <dgm:prSet presAssocID="{A0F723C2-EE2A-4135-95A6-93B80112CFD6}" presName="singleCenter" presStyleLbl="node1" presStyleIdx="0" presStyleCnt="4">
        <dgm:presLayoutVars>
          <dgm:chMax val="7"/>
          <dgm:chPref val="7"/>
        </dgm:presLayoutVars>
      </dgm:prSet>
      <dgm:spPr/>
      <dgm:t>
        <a:bodyPr/>
        <a:lstStyle/>
        <a:p>
          <a:endParaRPr lang="en-US"/>
        </a:p>
      </dgm:t>
    </dgm:pt>
    <dgm:pt modelId="{ADCD9E82-31AD-41A5-A626-5E268B31BD9B}" type="pres">
      <dgm:prSet presAssocID="{84B18B42-25FD-42D4-89FC-714823795195}" presName="Name56" presStyleLbl="parChTrans1D2" presStyleIdx="0" presStyleCnt="3"/>
      <dgm:spPr/>
      <dgm:t>
        <a:bodyPr/>
        <a:lstStyle/>
        <a:p>
          <a:endParaRPr lang="en-US"/>
        </a:p>
      </dgm:t>
    </dgm:pt>
    <dgm:pt modelId="{EC413B3A-1A82-417C-B9FA-4AE398E07ECB}" type="pres">
      <dgm:prSet presAssocID="{4375A63C-7300-4FBE-AEA2-948F3BCADD8A}" presName="text0" presStyleLbl="node1" presStyleIdx="1" presStyleCnt="4">
        <dgm:presLayoutVars>
          <dgm:bulletEnabled val="1"/>
        </dgm:presLayoutVars>
      </dgm:prSet>
      <dgm:spPr/>
      <dgm:t>
        <a:bodyPr/>
        <a:lstStyle/>
        <a:p>
          <a:endParaRPr lang="en-US"/>
        </a:p>
      </dgm:t>
    </dgm:pt>
    <dgm:pt modelId="{BE711383-749A-4762-9B31-3D3AC0A930A3}" type="pres">
      <dgm:prSet presAssocID="{A28F42D3-C334-4038-938C-21D5B2DFCC7F}" presName="Name56" presStyleLbl="parChTrans1D2" presStyleIdx="1" presStyleCnt="3"/>
      <dgm:spPr/>
      <dgm:t>
        <a:bodyPr/>
        <a:lstStyle/>
        <a:p>
          <a:endParaRPr lang="en-US"/>
        </a:p>
      </dgm:t>
    </dgm:pt>
    <dgm:pt modelId="{F77ED7A9-6E3C-436C-9B80-27A39971BFD5}" type="pres">
      <dgm:prSet presAssocID="{0322AB1B-25E0-444E-BFC1-C793FF88A9A8}" presName="text0" presStyleLbl="node1" presStyleIdx="2" presStyleCnt="4">
        <dgm:presLayoutVars>
          <dgm:bulletEnabled val="1"/>
        </dgm:presLayoutVars>
      </dgm:prSet>
      <dgm:spPr/>
      <dgm:t>
        <a:bodyPr/>
        <a:lstStyle/>
        <a:p>
          <a:endParaRPr lang="en-US"/>
        </a:p>
      </dgm:t>
    </dgm:pt>
    <dgm:pt modelId="{AAFEA851-3967-43FC-AC5D-896811516279}" type="pres">
      <dgm:prSet presAssocID="{8E6A74ED-767D-4882-B511-005A4DB1E9C7}" presName="Name56" presStyleLbl="parChTrans1D2" presStyleIdx="2" presStyleCnt="3"/>
      <dgm:spPr/>
      <dgm:t>
        <a:bodyPr/>
        <a:lstStyle/>
        <a:p>
          <a:endParaRPr lang="en-US"/>
        </a:p>
      </dgm:t>
    </dgm:pt>
    <dgm:pt modelId="{DEFED64A-2C08-4D87-8B1F-1722F8A8FD30}" type="pres">
      <dgm:prSet presAssocID="{DF00EB2F-F8FF-4B4E-A432-71C4BCB0256E}" presName="text0" presStyleLbl="node1" presStyleIdx="3" presStyleCnt="4">
        <dgm:presLayoutVars>
          <dgm:bulletEnabled val="1"/>
        </dgm:presLayoutVars>
      </dgm:prSet>
      <dgm:spPr/>
      <dgm:t>
        <a:bodyPr/>
        <a:lstStyle/>
        <a:p>
          <a:endParaRPr lang="en-US"/>
        </a:p>
      </dgm:t>
    </dgm:pt>
  </dgm:ptLst>
  <dgm:cxnLst>
    <dgm:cxn modelId="{FE0B6EBB-146B-4B64-B194-76F319DDD2DA}" srcId="{A0F723C2-EE2A-4135-95A6-93B80112CFD6}" destId="{4375A63C-7300-4FBE-AEA2-948F3BCADD8A}" srcOrd="0" destOrd="0" parTransId="{84B18B42-25FD-42D4-89FC-714823795195}" sibTransId="{B8B5F90F-1E59-4C3F-9551-4E6AE605ACB6}"/>
    <dgm:cxn modelId="{787588CD-2D9C-44AC-B37E-0ED98900929E}" srcId="{69E2F12E-B2D2-470E-ABBA-7E79FEBD58FC}" destId="{463B0113-9F6A-4078-B33A-3CDFC188B9EF}" srcOrd="1" destOrd="0" parTransId="{A21EFB08-DAB6-4E2F-B54C-F7C3FEF7D403}" sibTransId="{60880EC3-F048-485A-A25E-A6B666F2038D}"/>
    <dgm:cxn modelId="{54895BB4-8957-5748-8CB4-41C2843F9024}" type="presOf" srcId="{A0F723C2-EE2A-4135-95A6-93B80112CFD6}" destId="{FA423E94-4B0A-462E-8528-C449059A72F3}" srcOrd="0" destOrd="0" presId="urn:microsoft.com/office/officeart/2008/layout/RadialCluster"/>
    <dgm:cxn modelId="{3A658EB3-4201-DC4D-A6B9-31380D42C5F9}" type="presOf" srcId="{69E2F12E-B2D2-470E-ABBA-7E79FEBD58FC}" destId="{8CA77FEA-DA1D-4CDD-A15C-539AE1CEA403}" srcOrd="0" destOrd="0" presId="urn:microsoft.com/office/officeart/2008/layout/RadialCluster"/>
    <dgm:cxn modelId="{4E1DBCA0-F9C4-DB49-848D-01E477D1A22C}" type="presOf" srcId="{0322AB1B-25E0-444E-BFC1-C793FF88A9A8}" destId="{F77ED7A9-6E3C-436C-9B80-27A39971BFD5}" srcOrd="0" destOrd="0" presId="urn:microsoft.com/office/officeart/2008/layout/RadialCluster"/>
    <dgm:cxn modelId="{0811D12E-91BC-224A-BE54-68435B257685}" type="presOf" srcId="{4375A63C-7300-4FBE-AEA2-948F3BCADD8A}" destId="{EC413B3A-1A82-417C-B9FA-4AE398E07ECB}" srcOrd="0" destOrd="0" presId="urn:microsoft.com/office/officeart/2008/layout/RadialCluster"/>
    <dgm:cxn modelId="{3D3048F7-D300-4E4D-AEB0-7971C1F81F9A}" type="presOf" srcId="{DF00EB2F-F8FF-4B4E-A432-71C4BCB0256E}" destId="{DEFED64A-2C08-4D87-8B1F-1722F8A8FD30}" srcOrd="0" destOrd="0" presId="urn:microsoft.com/office/officeart/2008/layout/RadialCluster"/>
    <dgm:cxn modelId="{2A0D4DCA-CD43-473C-ABBC-EA80CE7D0A7F}" srcId="{69E2F12E-B2D2-470E-ABBA-7E79FEBD58FC}" destId="{A0F723C2-EE2A-4135-95A6-93B80112CFD6}" srcOrd="0" destOrd="0" parTransId="{B9ADCA4F-2176-463C-802D-C6F7C7FC933C}" sibTransId="{C519306B-1877-490A-B210-1758B6E2BE76}"/>
    <dgm:cxn modelId="{34ACA3D1-C267-440D-847A-1ABBA9BF81C3}" srcId="{A0F723C2-EE2A-4135-95A6-93B80112CFD6}" destId="{DF00EB2F-F8FF-4B4E-A432-71C4BCB0256E}" srcOrd="2" destOrd="0" parTransId="{8E6A74ED-767D-4882-B511-005A4DB1E9C7}" sibTransId="{BEE41A3F-5EC7-4494-86D7-9A2FF51CF2E4}"/>
    <dgm:cxn modelId="{AA72CF8D-88F1-9045-996E-69455853184B}" type="presOf" srcId="{8E6A74ED-767D-4882-B511-005A4DB1E9C7}" destId="{AAFEA851-3967-43FC-AC5D-896811516279}" srcOrd="0" destOrd="0" presId="urn:microsoft.com/office/officeart/2008/layout/RadialCluster"/>
    <dgm:cxn modelId="{5D9B2D72-0775-4A35-B1BD-DBA7DFCE08D8}" srcId="{A0F723C2-EE2A-4135-95A6-93B80112CFD6}" destId="{0322AB1B-25E0-444E-BFC1-C793FF88A9A8}" srcOrd="1" destOrd="0" parTransId="{A28F42D3-C334-4038-938C-21D5B2DFCC7F}" sibTransId="{8F5B9531-E8E8-4366-826E-AC115C49CE66}"/>
    <dgm:cxn modelId="{6397F66F-52F1-9544-80CA-82C510F18581}" type="presOf" srcId="{84B18B42-25FD-42D4-89FC-714823795195}" destId="{ADCD9E82-31AD-41A5-A626-5E268B31BD9B}" srcOrd="0" destOrd="0" presId="urn:microsoft.com/office/officeart/2008/layout/RadialCluster"/>
    <dgm:cxn modelId="{1C28E62F-C346-AA4D-865D-5E53D855C143}" type="presOf" srcId="{A28F42D3-C334-4038-938C-21D5B2DFCC7F}" destId="{BE711383-749A-4762-9B31-3D3AC0A930A3}" srcOrd="0" destOrd="0" presId="urn:microsoft.com/office/officeart/2008/layout/RadialCluster"/>
    <dgm:cxn modelId="{7E2353BB-19F6-2E42-BBEF-EFF5BF44B943}" type="presParOf" srcId="{8CA77FEA-DA1D-4CDD-A15C-539AE1CEA403}" destId="{3AD65D7F-84AF-490D-A256-DC9DB8DFB965}" srcOrd="0" destOrd="0" presId="urn:microsoft.com/office/officeart/2008/layout/RadialCluster"/>
    <dgm:cxn modelId="{9B18633F-4003-C14F-8465-58F185F18089}" type="presParOf" srcId="{3AD65D7F-84AF-490D-A256-DC9DB8DFB965}" destId="{FA423E94-4B0A-462E-8528-C449059A72F3}" srcOrd="0" destOrd="0" presId="urn:microsoft.com/office/officeart/2008/layout/RadialCluster"/>
    <dgm:cxn modelId="{D1C6B823-1553-2442-BA62-E6A9F5CA099C}" type="presParOf" srcId="{3AD65D7F-84AF-490D-A256-DC9DB8DFB965}" destId="{ADCD9E82-31AD-41A5-A626-5E268B31BD9B}" srcOrd="1" destOrd="0" presId="urn:microsoft.com/office/officeart/2008/layout/RadialCluster"/>
    <dgm:cxn modelId="{CCEF3A5F-192E-7640-95DB-02D949DD897B}" type="presParOf" srcId="{3AD65D7F-84AF-490D-A256-DC9DB8DFB965}" destId="{EC413B3A-1A82-417C-B9FA-4AE398E07ECB}" srcOrd="2" destOrd="0" presId="urn:microsoft.com/office/officeart/2008/layout/RadialCluster"/>
    <dgm:cxn modelId="{2E19ED5F-70F5-7F4E-A52B-9FE9DD2AD594}" type="presParOf" srcId="{3AD65D7F-84AF-490D-A256-DC9DB8DFB965}" destId="{BE711383-749A-4762-9B31-3D3AC0A930A3}" srcOrd="3" destOrd="0" presId="urn:microsoft.com/office/officeart/2008/layout/RadialCluster"/>
    <dgm:cxn modelId="{296ACD22-3173-414D-9F3A-0C38F2FD2DA2}" type="presParOf" srcId="{3AD65D7F-84AF-490D-A256-DC9DB8DFB965}" destId="{F77ED7A9-6E3C-436C-9B80-27A39971BFD5}" srcOrd="4" destOrd="0" presId="urn:microsoft.com/office/officeart/2008/layout/RadialCluster"/>
    <dgm:cxn modelId="{83A7BAE1-4AFD-594F-95B3-81E8B673E85F}" type="presParOf" srcId="{3AD65D7F-84AF-490D-A256-DC9DB8DFB965}" destId="{AAFEA851-3967-43FC-AC5D-896811516279}" srcOrd="5" destOrd="0" presId="urn:microsoft.com/office/officeart/2008/layout/RadialCluster"/>
    <dgm:cxn modelId="{E4776F7C-B3FD-5E48-B5D1-810811557C45}" type="presParOf" srcId="{3AD65D7F-84AF-490D-A256-DC9DB8DFB965}" destId="{DEFED64A-2C08-4D87-8B1F-1722F8A8FD30}" srcOrd="6" destOrd="0" presId="urn:microsoft.com/office/officeart/2008/layout/RadialCluster"/>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E2F12E-B2D2-470E-ABBA-7E79FEBD58F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0F723C2-EE2A-4135-95A6-93B80112CFD6}">
      <dgm:prSet phldrT="[Text]"/>
      <dgm:spPr/>
      <dgm:t>
        <a:bodyPr/>
        <a:lstStyle/>
        <a:p>
          <a:r>
            <a:rPr lang="en-US" dirty="0" smtClean="0"/>
            <a:t>Grain</a:t>
          </a:r>
          <a:r>
            <a:rPr lang="en-US" baseline="0" dirty="0" smtClean="0"/>
            <a:t> Farming</a:t>
          </a:r>
          <a:endParaRPr lang="en-US" dirty="0"/>
        </a:p>
      </dgm:t>
    </dgm:pt>
    <dgm:pt modelId="{B9ADCA4F-2176-463C-802D-C6F7C7FC933C}" type="parTrans" cxnId="{2A0D4DCA-CD43-473C-ABBC-EA80CE7D0A7F}">
      <dgm:prSet/>
      <dgm:spPr/>
      <dgm:t>
        <a:bodyPr/>
        <a:lstStyle/>
        <a:p>
          <a:endParaRPr lang="en-US"/>
        </a:p>
      </dgm:t>
    </dgm:pt>
    <dgm:pt modelId="{C519306B-1877-490A-B210-1758B6E2BE76}" type="sibTrans" cxnId="{2A0D4DCA-CD43-473C-ABBC-EA80CE7D0A7F}">
      <dgm:prSet/>
      <dgm:spPr/>
      <dgm:t>
        <a:bodyPr/>
        <a:lstStyle/>
        <a:p>
          <a:endParaRPr lang="en-US"/>
        </a:p>
      </dgm:t>
    </dgm:pt>
    <dgm:pt modelId="{4375A63C-7300-4FBE-AEA2-948F3BCADD8A}">
      <dgm:prSet phldrT="[Text]"/>
      <dgm:spPr/>
      <dgm:t>
        <a:bodyPr/>
        <a:lstStyle/>
        <a:p>
          <a:r>
            <a:rPr lang="en-US" dirty="0" smtClean="0"/>
            <a:t>Production is largely mechanized</a:t>
          </a:r>
          <a:endParaRPr lang="en-US" dirty="0"/>
        </a:p>
      </dgm:t>
    </dgm:pt>
    <dgm:pt modelId="{84B18B42-25FD-42D4-89FC-714823795195}" type="parTrans" cxnId="{FE0B6EBB-146B-4B64-B194-76F319DDD2DA}">
      <dgm:prSet/>
      <dgm:spPr/>
      <dgm:t>
        <a:bodyPr/>
        <a:lstStyle/>
        <a:p>
          <a:endParaRPr lang="en-US"/>
        </a:p>
      </dgm:t>
    </dgm:pt>
    <dgm:pt modelId="{B8B5F90F-1E59-4C3F-9551-4E6AE605ACB6}" type="sibTrans" cxnId="{FE0B6EBB-146B-4B64-B194-76F319DDD2DA}">
      <dgm:prSet/>
      <dgm:spPr/>
      <dgm:t>
        <a:bodyPr/>
        <a:lstStyle/>
        <a:p>
          <a:endParaRPr lang="en-US"/>
        </a:p>
      </dgm:t>
    </dgm:pt>
    <dgm:pt modelId="{DF00EB2F-F8FF-4B4E-A432-71C4BCB0256E}">
      <dgm:prSet phldrT="[Text]"/>
      <dgm:spPr/>
      <dgm:t>
        <a:bodyPr/>
        <a:lstStyle/>
        <a:p>
          <a:r>
            <a:rPr lang="en-US" dirty="0" smtClean="0"/>
            <a:t>Labor is concentrated in planting and harvesting times.</a:t>
          </a:r>
          <a:endParaRPr lang="en-US" dirty="0"/>
        </a:p>
      </dgm:t>
    </dgm:pt>
    <dgm:pt modelId="{8E6A74ED-767D-4882-B511-005A4DB1E9C7}" type="parTrans" cxnId="{34ACA3D1-C267-440D-847A-1ABBA9BF81C3}">
      <dgm:prSet/>
      <dgm:spPr/>
      <dgm:t>
        <a:bodyPr/>
        <a:lstStyle/>
        <a:p>
          <a:endParaRPr lang="en-US"/>
        </a:p>
      </dgm:t>
    </dgm:pt>
    <dgm:pt modelId="{BEE41A3F-5EC7-4494-86D7-9A2FF51CF2E4}" type="sibTrans" cxnId="{34ACA3D1-C267-440D-847A-1ABBA9BF81C3}">
      <dgm:prSet/>
      <dgm:spPr/>
      <dgm:t>
        <a:bodyPr/>
        <a:lstStyle/>
        <a:p>
          <a:endParaRPr lang="en-US"/>
        </a:p>
      </dgm:t>
    </dgm:pt>
    <dgm:pt modelId="{463B0113-9F6A-4078-B33A-3CDFC188B9EF}">
      <dgm:prSet phldrT="[Text]"/>
      <dgm:spPr/>
      <dgm:t>
        <a:bodyPr/>
        <a:lstStyle/>
        <a:p>
          <a:endParaRPr lang="en-US" dirty="0"/>
        </a:p>
      </dgm:t>
    </dgm:pt>
    <dgm:pt modelId="{A21EFB08-DAB6-4E2F-B54C-F7C3FEF7D403}" type="parTrans" cxnId="{787588CD-2D9C-44AC-B37E-0ED98900929E}">
      <dgm:prSet/>
      <dgm:spPr/>
      <dgm:t>
        <a:bodyPr/>
        <a:lstStyle/>
        <a:p>
          <a:endParaRPr lang="en-US"/>
        </a:p>
      </dgm:t>
    </dgm:pt>
    <dgm:pt modelId="{60880EC3-F048-485A-A25E-A6B666F2038D}" type="sibTrans" cxnId="{787588CD-2D9C-44AC-B37E-0ED98900929E}">
      <dgm:prSet/>
      <dgm:spPr/>
      <dgm:t>
        <a:bodyPr/>
        <a:lstStyle/>
        <a:p>
          <a:endParaRPr lang="en-US"/>
        </a:p>
      </dgm:t>
    </dgm:pt>
    <dgm:pt modelId="{8CA77FEA-DA1D-4CDD-A15C-539AE1CEA403}" type="pres">
      <dgm:prSet presAssocID="{69E2F12E-B2D2-470E-ABBA-7E79FEBD58FC}" presName="Name0" presStyleCnt="0">
        <dgm:presLayoutVars>
          <dgm:chMax val="1"/>
          <dgm:chPref val="1"/>
          <dgm:dir/>
          <dgm:animOne val="branch"/>
          <dgm:animLvl val="lvl"/>
        </dgm:presLayoutVars>
      </dgm:prSet>
      <dgm:spPr/>
      <dgm:t>
        <a:bodyPr/>
        <a:lstStyle/>
        <a:p>
          <a:endParaRPr lang="en-US"/>
        </a:p>
      </dgm:t>
    </dgm:pt>
    <dgm:pt modelId="{3AD65D7F-84AF-490D-A256-DC9DB8DFB965}" type="pres">
      <dgm:prSet presAssocID="{A0F723C2-EE2A-4135-95A6-93B80112CFD6}" presName="singleCycle" presStyleCnt="0"/>
      <dgm:spPr/>
    </dgm:pt>
    <dgm:pt modelId="{FA423E94-4B0A-462E-8528-C449059A72F3}" type="pres">
      <dgm:prSet presAssocID="{A0F723C2-EE2A-4135-95A6-93B80112CFD6}" presName="singleCenter" presStyleLbl="node1" presStyleIdx="0" presStyleCnt="3">
        <dgm:presLayoutVars>
          <dgm:chMax val="7"/>
          <dgm:chPref val="7"/>
        </dgm:presLayoutVars>
      </dgm:prSet>
      <dgm:spPr/>
      <dgm:t>
        <a:bodyPr/>
        <a:lstStyle/>
        <a:p>
          <a:endParaRPr lang="en-US"/>
        </a:p>
      </dgm:t>
    </dgm:pt>
    <dgm:pt modelId="{ADCD9E82-31AD-41A5-A626-5E268B31BD9B}" type="pres">
      <dgm:prSet presAssocID="{84B18B42-25FD-42D4-89FC-714823795195}" presName="Name56" presStyleLbl="parChTrans1D2" presStyleIdx="0" presStyleCnt="2"/>
      <dgm:spPr/>
      <dgm:t>
        <a:bodyPr/>
        <a:lstStyle/>
        <a:p>
          <a:endParaRPr lang="en-US"/>
        </a:p>
      </dgm:t>
    </dgm:pt>
    <dgm:pt modelId="{EC413B3A-1A82-417C-B9FA-4AE398E07ECB}" type="pres">
      <dgm:prSet presAssocID="{4375A63C-7300-4FBE-AEA2-948F3BCADD8A}" presName="text0" presStyleLbl="node1" presStyleIdx="1" presStyleCnt="3" custScaleX="337203">
        <dgm:presLayoutVars>
          <dgm:bulletEnabled val="1"/>
        </dgm:presLayoutVars>
      </dgm:prSet>
      <dgm:spPr/>
      <dgm:t>
        <a:bodyPr/>
        <a:lstStyle/>
        <a:p>
          <a:endParaRPr lang="en-US"/>
        </a:p>
      </dgm:t>
    </dgm:pt>
    <dgm:pt modelId="{AAFEA851-3967-43FC-AC5D-896811516279}" type="pres">
      <dgm:prSet presAssocID="{8E6A74ED-767D-4882-B511-005A4DB1E9C7}" presName="Name56" presStyleLbl="parChTrans1D2" presStyleIdx="1" presStyleCnt="2"/>
      <dgm:spPr/>
      <dgm:t>
        <a:bodyPr/>
        <a:lstStyle/>
        <a:p>
          <a:endParaRPr lang="en-US"/>
        </a:p>
      </dgm:t>
    </dgm:pt>
    <dgm:pt modelId="{DEFED64A-2C08-4D87-8B1F-1722F8A8FD30}" type="pres">
      <dgm:prSet presAssocID="{DF00EB2F-F8FF-4B4E-A432-71C4BCB0256E}" presName="text0" presStyleLbl="node1" presStyleIdx="2" presStyleCnt="3" custScaleX="326147">
        <dgm:presLayoutVars>
          <dgm:bulletEnabled val="1"/>
        </dgm:presLayoutVars>
      </dgm:prSet>
      <dgm:spPr/>
      <dgm:t>
        <a:bodyPr/>
        <a:lstStyle/>
        <a:p>
          <a:endParaRPr lang="en-US"/>
        </a:p>
      </dgm:t>
    </dgm:pt>
  </dgm:ptLst>
  <dgm:cxnLst>
    <dgm:cxn modelId="{FE0B6EBB-146B-4B64-B194-76F319DDD2DA}" srcId="{A0F723C2-EE2A-4135-95A6-93B80112CFD6}" destId="{4375A63C-7300-4FBE-AEA2-948F3BCADD8A}" srcOrd="0" destOrd="0" parTransId="{84B18B42-25FD-42D4-89FC-714823795195}" sibTransId="{B8B5F90F-1E59-4C3F-9551-4E6AE605ACB6}"/>
    <dgm:cxn modelId="{34ACA3D1-C267-440D-847A-1ABBA9BF81C3}" srcId="{A0F723C2-EE2A-4135-95A6-93B80112CFD6}" destId="{DF00EB2F-F8FF-4B4E-A432-71C4BCB0256E}" srcOrd="1" destOrd="0" parTransId="{8E6A74ED-767D-4882-B511-005A4DB1E9C7}" sibTransId="{BEE41A3F-5EC7-4494-86D7-9A2FF51CF2E4}"/>
    <dgm:cxn modelId="{787588CD-2D9C-44AC-B37E-0ED98900929E}" srcId="{69E2F12E-B2D2-470E-ABBA-7E79FEBD58FC}" destId="{463B0113-9F6A-4078-B33A-3CDFC188B9EF}" srcOrd="1" destOrd="0" parTransId="{A21EFB08-DAB6-4E2F-B54C-F7C3FEF7D403}" sibTransId="{60880EC3-F048-485A-A25E-A6B666F2038D}"/>
    <dgm:cxn modelId="{5E51512F-5259-4347-9993-8892002BECD8}" type="presOf" srcId="{84B18B42-25FD-42D4-89FC-714823795195}" destId="{ADCD9E82-31AD-41A5-A626-5E268B31BD9B}" srcOrd="0" destOrd="0" presId="urn:microsoft.com/office/officeart/2008/layout/RadialCluster"/>
    <dgm:cxn modelId="{F0706412-C07E-134A-9584-5BD040DEA476}" type="presOf" srcId="{DF00EB2F-F8FF-4B4E-A432-71C4BCB0256E}" destId="{DEFED64A-2C08-4D87-8B1F-1722F8A8FD30}" srcOrd="0" destOrd="0" presId="urn:microsoft.com/office/officeart/2008/layout/RadialCluster"/>
    <dgm:cxn modelId="{4388161C-BDE7-D042-808D-0294324C6BBF}" type="presOf" srcId="{4375A63C-7300-4FBE-AEA2-948F3BCADD8A}" destId="{EC413B3A-1A82-417C-B9FA-4AE398E07ECB}" srcOrd="0" destOrd="0" presId="urn:microsoft.com/office/officeart/2008/layout/RadialCluster"/>
    <dgm:cxn modelId="{908DFF19-F393-E247-81CA-736C52806ED0}" type="presOf" srcId="{A0F723C2-EE2A-4135-95A6-93B80112CFD6}" destId="{FA423E94-4B0A-462E-8528-C449059A72F3}" srcOrd="0" destOrd="0" presId="urn:microsoft.com/office/officeart/2008/layout/RadialCluster"/>
    <dgm:cxn modelId="{1112FBC7-5DD1-5A4C-848D-709CD0190EEF}" type="presOf" srcId="{69E2F12E-B2D2-470E-ABBA-7E79FEBD58FC}" destId="{8CA77FEA-DA1D-4CDD-A15C-539AE1CEA403}" srcOrd="0" destOrd="0" presId="urn:microsoft.com/office/officeart/2008/layout/RadialCluster"/>
    <dgm:cxn modelId="{2A0D4DCA-CD43-473C-ABBC-EA80CE7D0A7F}" srcId="{69E2F12E-B2D2-470E-ABBA-7E79FEBD58FC}" destId="{A0F723C2-EE2A-4135-95A6-93B80112CFD6}" srcOrd="0" destOrd="0" parTransId="{B9ADCA4F-2176-463C-802D-C6F7C7FC933C}" sibTransId="{C519306B-1877-490A-B210-1758B6E2BE76}"/>
    <dgm:cxn modelId="{ED9731C3-43A7-3747-A460-E350362C8E9D}" type="presOf" srcId="{8E6A74ED-767D-4882-B511-005A4DB1E9C7}" destId="{AAFEA851-3967-43FC-AC5D-896811516279}" srcOrd="0" destOrd="0" presId="urn:microsoft.com/office/officeart/2008/layout/RadialCluster"/>
    <dgm:cxn modelId="{227EA9E9-1A7A-E44C-A203-6AB0CF02756C}" type="presParOf" srcId="{8CA77FEA-DA1D-4CDD-A15C-539AE1CEA403}" destId="{3AD65D7F-84AF-490D-A256-DC9DB8DFB965}" srcOrd="0" destOrd="0" presId="urn:microsoft.com/office/officeart/2008/layout/RadialCluster"/>
    <dgm:cxn modelId="{4845FB21-BC87-CC4B-8056-DEE467280DD9}" type="presParOf" srcId="{3AD65D7F-84AF-490D-A256-DC9DB8DFB965}" destId="{FA423E94-4B0A-462E-8528-C449059A72F3}" srcOrd="0" destOrd="0" presId="urn:microsoft.com/office/officeart/2008/layout/RadialCluster"/>
    <dgm:cxn modelId="{2D5C173E-ED54-1943-BDF4-C71145466CBE}" type="presParOf" srcId="{3AD65D7F-84AF-490D-A256-DC9DB8DFB965}" destId="{ADCD9E82-31AD-41A5-A626-5E268B31BD9B}" srcOrd="1" destOrd="0" presId="urn:microsoft.com/office/officeart/2008/layout/RadialCluster"/>
    <dgm:cxn modelId="{6899B4EA-A0C8-2944-B451-65A499756594}" type="presParOf" srcId="{3AD65D7F-84AF-490D-A256-DC9DB8DFB965}" destId="{EC413B3A-1A82-417C-B9FA-4AE398E07ECB}" srcOrd="2" destOrd="0" presId="urn:microsoft.com/office/officeart/2008/layout/RadialCluster"/>
    <dgm:cxn modelId="{24162865-6F1A-BC42-AA25-6FD991FC44C4}" type="presParOf" srcId="{3AD65D7F-84AF-490D-A256-DC9DB8DFB965}" destId="{AAFEA851-3967-43FC-AC5D-896811516279}" srcOrd="3" destOrd="0" presId="urn:microsoft.com/office/officeart/2008/layout/RadialCluster"/>
    <dgm:cxn modelId="{4EB00222-3F4C-1F42-BA2C-7DF036F27C2E}" type="presParOf" srcId="{3AD65D7F-84AF-490D-A256-DC9DB8DFB965}" destId="{DEFED64A-2C08-4D87-8B1F-1722F8A8FD30}" srcOrd="4" destOrd="0" presId="urn:microsoft.com/office/officeart/2008/layout/RadialCluster"/>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F77272-7859-4A4B-9AA6-445F68611D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D976469-D1BA-4325-AFD3-AFC4383A4D02}">
      <dgm:prSet phldrT="[Text]"/>
      <dgm:spPr/>
      <dgm:t>
        <a:bodyPr/>
        <a:lstStyle/>
        <a:p>
          <a:r>
            <a:rPr lang="en-US" dirty="0" smtClean="0"/>
            <a:t>Livestock Ranching</a:t>
          </a:r>
          <a:endParaRPr lang="en-US" dirty="0"/>
        </a:p>
      </dgm:t>
    </dgm:pt>
    <dgm:pt modelId="{D6E18E7A-5A90-4DB7-8004-7A84B06223FA}" type="parTrans" cxnId="{4C170552-3399-45DB-8FB1-BDC19C0B0808}">
      <dgm:prSet/>
      <dgm:spPr/>
      <dgm:t>
        <a:bodyPr/>
        <a:lstStyle/>
        <a:p>
          <a:endParaRPr lang="en-US"/>
        </a:p>
      </dgm:t>
    </dgm:pt>
    <dgm:pt modelId="{1682985B-9D15-48A4-9935-B28F3E4A187A}" type="sibTrans" cxnId="{4C170552-3399-45DB-8FB1-BDC19C0B0808}">
      <dgm:prSet/>
      <dgm:spPr/>
      <dgm:t>
        <a:bodyPr/>
        <a:lstStyle/>
        <a:p>
          <a:endParaRPr lang="en-US"/>
        </a:p>
      </dgm:t>
    </dgm:pt>
    <dgm:pt modelId="{8EA4E296-8312-4E30-851C-AB49E8F639C7}">
      <dgm:prSet phldrT="[Text]"/>
      <dgm:spPr/>
      <dgm:t>
        <a:bodyPr/>
        <a:lstStyle/>
        <a:p>
          <a:r>
            <a:rPr lang="en-US" dirty="0" smtClean="0"/>
            <a:t>The commercial grazing of livestock over an extensive area.</a:t>
          </a:r>
          <a:endParaRPr lang="en-US" dirty="0"/>
        </a:p>
      </dgm:t>
    </dgm:pt>
    <dgm:pt modelId="{8F1BA3E7-FC55-4AE8-A8B4-E71813DD0875}" type="parTrans" cxnId="{FCCB2406-2FB3-4A99-86C0-EC709CC06703}">
      <dgm:prSet/>
      <dgm:spPr/>
      <dgm:t>
        <a:bodyPr/>
        <a:lstStyle/>
        <a:p>
          <a:endParaRPr lang="en-US"/>
        </a:p>
      </dgm:t>
    </dgm:pt>
    <dgm:pt modelId="{C9C95DB4-CF4C-4BEA-9EF1-55AA4D7141CF}" type="sibTrans" cxnId="{FCCB2406-2FB3-4A99-86C0-EC709CC06703}">
      <dgm:prSet/>
      <dgm:spPr/>
      <dgm:t>
        <a:bodyPr/>
        <a:lstStyle/>
        <a:p>
          <a:endParaRPr lang="en-US"/>
        </a:p>
      </dgm:t>
    </dgm:pt>
    <dgm:pt modelId="{87253BD8-1084-4F81-812E-9749A35537DC}">
      <dgm:prSet phldrT="[Text]"/>
      <dgm:spPr/>
      <dgm:t>
        <a:bodyPr/>
        <a:lstStyle/>
        <a:p>
          <a:r>
            <a:rPr lang="en-US" dirty="0" smtClean="0"/>
            <a:t>Often practiced in arid or semi-arid regions</a:t>
          </a:r>
          <a:endParaRPr lang="en-US" dirty="0"/>
        </a:p>
      </dgm:t>
    </dgm:pt>
    <dgm:pt modelId="{A448A6EF-DDDE-4A07-93C6-B2F8F9A1AD56}" type="parTrans" cxnId="{A1E468ED-BFA2-437C-A58E-523FB0314B35}">
      <dgm:prSet/>
      <dgm:spPr/>
      <dgm:t>
        <a:bodyPr/>
        <a:lstStyle/>
        <a:p>
          <a:endParaRPr lang="en-US"/>
        </a:p>
      </dgm:t>
    </dgm:pt>
    <dgm:pt modelId="{255C0D84-AE9C-440F-B442-9EC6D3F5540A}" type="sibTrans" cxnId="{A1E468ED-BFA2-437C-A58E-523FB0314B35}">
      <dgm:prSet/>
      <dgm:spPr/>
      <dgm:t>
        <a:bodyPr/>
        <a:lstStyle/>
        <a:p>
          <a:endParaRPr lang="en-US"/>
        </a:p>
      </dgm:t>
    </dgm:pt>
    <dgm:pt modelId="{01B7174D-2F1A-4AB4-A170-84348E5E9022}">
      <dgm:prSet phldrT="[Text]"/>
      <dgm:spPr/>
      <dgm:t>
        <a:bodyPr/>
        <a:lstStyle/>
        <a:p>
          <a:endParaRPr lang="en-US" dirty="0"/>
        </a:p>
      </dgm:t>
    </dgm:pt>
    <dgm:pt modelId="{F28A17BF-3BC9-4030-AB7A-D61CBE38E999}" type="parTrans" cxnId="{A581B725-D680-4597-94C4-E7A963425621}">
      <dgm:prSet/>
      <dgm:spPr/>
      <dgm:t>
        <a:bodyPr/>
        <a:lstStyle/>
        <a:p>
          <a:endParaRPr lang="en-US"/>
        </a:p>
      </dgm:t>
    </dgm:pt>
    <dgm:pt modelId="{0BDD58C5-04D3-4AA2-B2B8-0D22D0121E99}" type="sibTrans" cxnId="{A581B725-D680-4597-94C4-E7A963425621}">
      <dgm:prSet/>
      <dgm:spPr/>
      <dgm:t>
        <a:bodyPr/>
        <a:lstStyle/>
        <a:p>
          <a:endParaRPr lang="en-US"/>
        </a:p>
      </dgm:t>
    </dgm:pt>
    <dgm:pt modelId="{3B88FA5C-A349-4921-8C87-26065A6E2A04}" type="pres">
      <dgm:prSet presAssocID="{95F77272-7859-4A4B-9AA6-445F68611D62}" presName="cycle" presStyleCnt="0">
        <dgm:presLayoutVars>
          <dgm:chMax val="1"/>
          <dgm:dir/>
          <dgm:animLvl val="ctr"/>
          <dgm:resizeHandles val="exact"/>
        </dgm:presLayoutVars>
      </dgm:prSet>
      <dgm:spPr/>
      <dgm:t>
        <a:bodyPr/>
        <a:lstStyle/>
        <a:p>
          <a:endParaRPr lang="en-US"/>
        </a:p>
      </dgm:t>
    </dgm:pt>
    <dgm:pt modelId="{C8A04852-9E0A-418A-B841-172F5BDCE4F4}" type="pres">
      <dgm:prSet presAssocID="{DD976469-D1BA-4325-AFD3-AFC4383A4D02}" presName="centerShape" presStyleLbl="node0" presStyleIdx="0" presStyleCnt="1"/>
      <dgm:spPr>
        <a:prstGeom prst="roundRect">
          <a:avLst/>
        </a:prstGeom>
      </dgm:spPr>
      <dgm:t>
        <a:bodyPr/>
        <a:lstStyle/>
        <a:p>
          <a:endParaRPr lang="en-US"/>
        </a:p>
      </dgm:t>
    </dgm:pt>
    <dgm:pt modelId="{49B7D9F3-5771-4FAD-850E-778A8B2B7227}" type="pres">
      <dgm:prSet presAssocID="{8F1BA3E7-FC55-4AE8-A8B4-E71813DD0875}" presName="Name9" presStyleLbl="parChTrans1D2" presStyleIdx="0" presStyleCnt="2"/>
      <dgm:spPr/>
      <dgm:t>
        <a:bodyPr/>
        <a:lstStyle/>
        <a:p>
          <a:endParaRPr lang="en-US"/>
        </a:p>
      </dgm:t>
    </dgm:pt>
    <dgm:pt modelId="{FA507F22-0B7B-47BC-9FF3-274F71EF7BBE}" type="pres">
      <dgm:prSet presAssocID="{8F1BA3E7-FC55-4AE8-A8B4-E71813DD0875}" presName="connTx" presStyleLbl="parChTrans1D2" presStyleIdx="0" presStyleCnt="2"/>
      <dgm:spPr/>
      <dgm:t>
        <a:bodyPr/>
        <a:lstStyle/>
        <a:p>
          <a:endParaRPr lang="en-US"/>
        </a:p>
      </dgm:t>
    </dgm:pt>
    <dgm:pt modelId="{C9AC8246-F7C0-475D-9585-1D097019CEA7}" type="pres">
      <dgm:prSet presAssocID="{8EA4E296-8312-4E30-851C-AB49E8F639C7}" presName="node" presStyleLbl="node1" presStyleIdx="0" presStyleCnt="2">
        <dgm:presLayoutVars>
          <dgm:bulletEnabled val="1"/>
        </dgm:presLayoutVars>
      </dgm:prSet>
      <dgm:spPr>
        <a:prstGeom prst="roundRect">
          <a:avLst/>
        </a:prstGeom>
      </dgm:spPr>
      <dgm:t>
        <a:bodyPr/>
        <a:lstStyle/>
        <a:p>
          <a:endParaRPr lang="en-US"/>
        </a:p>
      </dgm:t>
    </dgm:pt>
    <dgm:pt modelId="{D81BF687-5B22-404F-8599-21E132400660}" type="pres">
      <dgm:prSet presAssocID="{A448A6EF-DDDE-4A07-93C6-B2F8F9A1AD56}" presName="Name9" presStyleLbl="parChTrans1D2" presStyleIdx="1" presStyleCnt="2"/>
      <dgm:spPr/>
      <dgm:t>
        <a:bodyPr/>
        <a:lstStyle/>
        <a:p>
          <a:endParaRPr lang="en-US"/>
        </a:p>
      </dgm:t>
    </dgm:pt>
    <dgm:pt modelId="{07DFCFEC-17C5-4097-8710-048AE4642CF4}" type="pres">
      <dgm:prSet presAssocID="{A448A6EF-DDDE-4A07-93C6-B2F8F9A1AD56}" presName="connTx" presStyleLbl="parChTrans1D2" presStyleIdx="1" presStyleCnt="2"/>
      <dgm:spPr/>
      <dgm:t>
        <a:bodyPr/>
        <a:lstStyle/>
        <a:p>
          <a:endParaRPr lang="en-US"/>
        </a:p>
      </dgm:t>
    </dgm:pt>
    <dgm:pt modelId="{B31081BC-C9AF-49B8-9C01-7F40900EEC19}" type="pres">
      <dgm:prSet presAssocID="{87253BD8-1084-4F81-812E-9749A35537DC}" presName="node" presStyleLbl="node1" presStyleIdx="1" presStyleCnt="2">
        <dgm:presLayoutVars>
          <dgm:bulletEnabled val="1"/>
        </dgm:presLayoutVars>
      </dgm:prSet>
      <dgm:spPr>
        <a:prstGeom prst="roundRect">
          <a:avLst/>
        </a:prstGeom>
      </dgm:spPr>
      <dgm:t>
        <a:bodyPr/>
        <a:lstStyle/>
        <a:p>
          <a:endParaRPr lang="en-US"/>
        </a:p>
      </dgm:t>
    </dgm:pt>
  </dgm:ptLst>
  <dgm:cxnLst>
    <dgm:cxn modelId="{35841AD1-2A82-EB44-B8CD-697D56CA6F72}" type="presOf" srcId="{8F1BA3E7-FC55-4AE8-A8B4-E71813DD0875}" destId="{49B7D9F3-5771-4FAD-850E-778A8B2B7227}" srcOrd="0" destOrd="0" presId="urn:microsoft.com/office/officeart/2005/8/layout/radial1"/>
    <dgm:cxn modelId="{FCCB2406-2FB3-4A99-86C0-EC709CC06703}" srcId="{DD976469-D1BA-4325-AFD3-AFC4383A4D02}" destId="{8EA4E296-8312-4E30-851C-AB49E8F639C7}" srcOrd="0" destOrd="0" parTransId="{8F1BA3E7-FC55-4AE8-A8B4-E71813DD0875}" sibTransId="{C9C95DB4-CF4C-4BEA-9EF1-55AA4D7141CF}"/>
    <dgm:cxn modelId="{C5E79399-9899-A947-AB33-CA31F38A3C92}" type="presOf" srcId="{8F1BA3E7-FC55-4AE8-A8B4-E71813DD0875}" destId="{FA507F22-0B7B-47BC-9FF3-274F71EF7BBE}" srcOrd="1" destOrd="0" presId="urn:microsoft.com/office/officeart/2005/8/layout/radial1"/>
    <dgm:cxn modelId="{3A4DCD4D-9829-F247-B7F5-AC49C645B19A}" type="presOf" srcId="{87253BD8-1084-4F81-812E-9749A35537DC}" destId="{B31081BC-C9AF-49B8-9C01-7F40900EEC19}" srcOrd="0" destOrd="0" presId="urn:microsoft.com/office/officeart/2005/8/layout/radial1"/>
    <dgm:cxn modelId="{A581B725-D680-4597-94C4-E7A963425621}" srcId="{95F77272-7859-4A4B-9AA6-445F68611D62}" destId="{01B7174D-2F1A-4AB4-A170-84348E5E9022}" srcOrd="1" destOrd="0" parTransId="{F28A17BF-3BC9-4030-AB7A-D61CBE38E999}" sibTransId="{0BDD58C5-04D3-4AA2-B2B8-0D22D0121E99}"/>
    <dgm:cxn modelId="{4C170552-3399-45DB-8FB1-BDC19C0B0808}" srcId="{95F77272-7859-4A4B-9AA6-445F68611D62}" destId="{DD976469-D1BA-4325-AFD3-AFC4383A4D02}" srcOrd="0" destOrd="0" parTransId="{D6E18E7A-5A90-4DB7-8004-7A84B06223FA}" sibTransId="{1682985B-9D15-48A4-9935-B28F3E4A187A}"/>
    <dgm:cxn modelId="{BBCD08A2-604C-244E-A66B-F4601E26E466}" type="presOf" srcId="{A448A6EF-DDDE-4A07-93C6-B2F8F9A1AD56}" destId="{D81BF687-5B22-404F-8599-21E132400660}" srcOrd="0" destOrd="0" presId="urn:microsoft.com/office/officeart/2005/8/layout/radial1"/>
    <dgm:cxn modelId="{267A2534-F804-664E-BECB-FB2028693E28}" type="presOf" srcId="{95F77272-7859-4A4B-9AA6-445F68611D62}" destId="{3B88FA5C-A349-4921-8C87-26065A6E2A04}" srcOrd="0" destOrd="0" presId="urn:microsoft.com/office/officeart/2005/8/layout/radial1"/>
    <dgm:cxn modelId="{E3B53449-2445-E94F-921A-7231AEBE831A}" type="presOf" srcId="{A448A6EF-DDDE-4A07-93C6-B2F8F9A1AD56}" destId="{07DFCFEC-17C5-4097-8710-048AE4642CF4}" srcOrd="1" destOrd="0" presId="urn:microsoft.com/office/officeart/2005/8/layout/radial1"/>
    <dgm:cxn modelId="{A1E468ED-BFA2-437C-A58E-523FB0314B35}" srcId="{DD976469-D1BA-4325-AFD3-AFC4383A4D02}" destId="{87253BD8-1084-4F81-812E-9749A35537DC}" srcOrd="1" destOrd="0" parTransId="{A448A6EF-DDDE-4A07-93C6-B2F8F9A1AD56}" sibTransId="{255C0D84-AE9C-440F-B442-9EC6D3F5540A}"/>
    <dgm:cxn modelId="{19903A52-5F90-1E45-9B17-8C5286CE37CC}" type="presOf" srcId="{DD976469-D1BA-4325-AFD3-AFC4383A4D02}" destId="{C8A04852-9E0A-418A-B841-172F5BDCE4F4}" srcOrd="0" destOrd="0" presId="urn:microsoft.com/office/officeart/2005/8/layout/radial1"/>
    <dgm:cxn modelId="{9FDCD2D1-A7A5-1A43-AA2B-D420580C3299}" type="presOf" srcId="{8EA4E296-8312-4E30-851C-AB49E8F639C7}" destId="{C9AC8246-F7C0-475D-9585-1D097019CEA7}" srcOrd="0" destOrd="0" presId="urn:microsoft.com/office/officeart/2005/8/layout/radial1"/>
    <dgm:cxn modelId="{A6305133-2998-5F42-9795-12F2A8FF8C90}" type="presParOf" srcId="{3B88FA5C-A349-4921-8C87-26065A6E2A04}" destId="{C8A04852-9E0A-418A-B841-172F5BDCE4F4}" srcOrd="0" destOrd="0" presId="urn:microsoft.com/office/officeart/2005/8/layout/radial1"/>
    <dgm:cxn modelId="{7C75F10E-F959-B746-83DB-B2561AD6ED64}" type="presParOf" srcId="{3B88FA5C-A349-4921-8C87-26065A6E2A04}" destId="{49B7D9F3-5771-4FAD-850E-778A8B2B7227}" srcOrd="1" destOrd="0" presId="urn:microsoft.com/office/officeart/2005/8/layout/radial1"/>
    <dgm:cxn modelId="{ECCA2419-0F33-EA46-A009-DAC25AE0CF54}" type="presParOf" srcId="{49B7D9F3-5771-4FAD-850E-778A8B2B7227}" destId="{FA507F22-0B7B-47BC-9FF3-274F71EF7BBE}" srcOrd="0" destOrd="0" presId="urn:microsoft.com/office/officeart/2005/8/layout/radial1"/>
    <dgm:cxn modelId="{C4B62D6F-6D7E-4748-BE62-1DE5B72C383D}" type="presParOf" srcId="{3B88FA5C-A349-4921-8C87-26065A6E2A04}" destId="{C9AC8246-F7C0-475D-9585-1D097019CEA7}" srcOrd="2" destOrd="0" presId="urn:microsoft.com/office/officeart/2005/8/layout/radial1"/>
    <dgm:cxn modelId="{581DD6C6-0D29-E546-A8B9-98F3472F68D0}" type="presParOf" srcId="{3B88FA5C-A349-4921-8C87-26065A6E2A04}" destId="{D81BF687-5B22-404F-8599-21E132400660}" srcOrd="3" destOrd="0" presId="urn:microsoft.com/office/officeart/2005/8/layout/radial1"/>
    <dgm:cxn modelId="{D639BA19-22D8-FB46-AF7D-D107776D8437}" type="presParOf" srcId="{D81BF687-5B22-404F-8599-21E132400660}" destId="{07DFCFEC-17C5-4097-8710-048AE4642CF4}" srcOrd="0" destOrd="0" presId="urn:microsoft.com/office/officeart/2005/8/layout/radial1"/>
    <dgm:cxn modelId="{B4CEA2DF-F62F-AC41-ABE4-B0D8D6FBBA21}" type="presParOf" srcId="{3B88FA5C-A349-4921-8C87-26065A6E2A04}" destId="{B31081BC-C9AF-49B8-9C01-7F40900EEC19}" srcOrd="4"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F77272-7859-4A4B-9AA6-445F68611D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D976469-D1BA-4325-AFD3-AFC4383A4D02}">
      <dgm:prSet phldrT="[Text]"/>
      <dgm:spPr/>
      <dgm:t>
        <a:bodyPr/>
        <a:lstStyle/>
        <a:p>
          <a:r>
            <a:rPr lang="en-US" dirty="0" smtClean="0"/>
            <a:t>Plantation Farming</a:t>
          </a:r>
          <a:endParaRPr lang="en-US" dirty="0"/>
        </a:p>
      </dgm:t>
    </dgm:pt>
    <dgm:pt modelId="{D6E18E7A-5A90-4DB7-8004-7A84B06223FA}" type="parTrans" cxnId="{4C170552-3399-45DB-8FB1-BDC19C0B0808}">
      <dgm:prSet/>
      <dgm:spPr/>
      <dgm:t>
        <a:bodyPr/>
        <a:lstStyle/>
        <a:p>
          <a:endParaRPr lang="en-US"/>
        </a:p>
      </dgm:t>
    </dgm:pt>
    <dgm:pt modelId="{1682985B-9D15-48A4-9935-B28F3E4A187A}" type="sibTrans" cxnId="{4C170552-3399-45DB-8FB1-BDC19C0B0808}">
      <dgm:prSet/>
      <dgm:spPr/>
      <dgm:t>
        <a:bodyPr/>
        <a:lstStyle/>
        <a:p>
          <a:endParaRPr lang="en-US"/>
        </a:p>
      </dgm:t>
    </dgm:pt>
    <dgm:pt modelId="{8EA4E296-8312-4E30-851C-AB49E8F639C7}">
      <dgm:prSet phldrT="[Text]"/>
      <dgm:spPr/>
      <dgm:t>
        <a:bodyPr/>
        <a:lstStyle/>
        <a:p>
          <a:r>
            <a:rPr lang="en-US" dirty="0" smtClean="0"/>
            <a:t>Large farms that specialize in one or two crops.</a:t>
          </a:r>
          <a:endParaRPr lang="en-US" dirty="0"/>
        </a:p>
      </dgm:t>
    </dgm:pt>
    <dgm:pt modelId="{8F1BA3E7-FC55-4AE8-A8B4-E71813DD0875}" type="parTrans" cxnId="{FCCB2406-2FB3-4A99-86C0-EC709CC06703}">
      <dgm:prSet/>
      <dgm:spPr/>
      <dgm:t>
        <a:bodyPr/>
        <a:lstStyle/>
        <a:p>
          <a:endParaRPr lang="en-US"/>
        </a:p>
      </dgm:t>
    </dgm:pt>
    <dgm:pt modelId="{C9C95DB4-CF4C-4BEA-9EF1-55AA4D7141CF}" type="sibTrans" cxnId="{FCCB2406-2FB3-4A99-86C0-EC709CC06703}">
      <dgm:prSet/>
      <dgm:spPr/>
      <dgm:t>
        <a:bodyPr/>
        <a:lstStyle/>
        <a:p>
          <a:endParaRPr lang="en-US"/>
        </a:p>
      </dgm:t>
    </dgm:pt>
    <dgm:pt modelId="{01B7174D-2F1A-4AB4-A170-84348E5E9022}">
      <dgm:prSet phldrT="[Text]"/>
      <dgm:spPr/>
      <dgm:t>
        <a:bodyPr/>
        <a:lstStyle/>
        <a:p>
          <a:r>
            <a:rPr lang="en-US" dirty="0" smtClean="0"/>
            <a:t>Called “Cash Crops” because they make money for their owners.</a:t>
          </a:r>
          <a:endParaRPr lang="en-US" dirty="0"/>
        </a:p>
      </dgm:t>
    </dgm:pt>
    <dgm:pt modelId="{F28A17BF-3BC9-4030-AB7A-D61CBE38E999}" type="parTrans" cxnId="{A581B725-D680-4597-94C4-E7A963425621}">
      <dgm:prSet/>
      <dgm:spPr/>
      <dgm:t>
        <a:bodyPr/>
        <a:lstStyle/>
        <a:p>
          <a:endParaRPr lang="en-US"/>
        </a:p>
      </dgm:t>
    </dgm:pt>
    <dgm:pt modelId="{0BDD58C5-04D3-4AA2-B2B8-0D22D0121E99}" type="sibTrans" cxnId="{A581B725-D680-4597-94C4-E7A963425621}">
      <dgm:prSet/>
      <dgm:spPr/>
      <dgm:t>
        <a:bodyPr/>
        <a:lstStyle/>
        <a:p>
          <a:endParaRPr lang="en-US"/>
        </a:p>
      </dgm:t>
    </dgm:pt>
    <dgm:pt modelId="{859E1A30-9801-4046-9168-F5CE0D53DA58}">
      <dgm:prSet phldrT="[Text]"/>
      <dgm:spPr/>
      <dgm:t>
        <a:bodyPr/>
        <a:lstStyle/>
        <a:p>
          <a:r>
            <a:rPr lang="en-US" dirty="0" smtClean="0"/>
            <a:t>Cotton, Sugarcane, Tobacco, Coffee, Rubber</a:t>
          </a:r>
          <a:endParaRPr lang="en-US" dirty="0"/>
        </a:p>
      </dgm:t>
    </dgm:pt>
    <dgm:pt modelId="{D38CFFF0-AE3E-4FCC-97AF-D3284821E6A7}" type="parTrans" cxnId="{3881B69A-3B52-45C1-8188-33740ECEB34D}">
      <dgm:prSet/>
      <dgm:spPr/>
      <dgm:t>
        <a:bodyPr/>
        <a:lstStyle/>
        <a:p>
          <a:endParaRPr lang="en-US"/>
        </a:p>
      </dgm:t>
    </dgm:pt>
    <dgm:pt modelId="{EAACA231-74DA-4378-B5F5-F031FCB4A04D}" type="sibTrans" cxnId="{3881B69A-3B52-45C1-8188-33740ECEB34D}">
      <dgm:prSet/>
      <dgm:spPr/>
      <dgm:t>
        <a:bodyPr/>
        <a:lstStyle/>
        <a:p>
          <a:endParaRPr lang="en-US"/>
        </a:p>
      </dgm:t>
    </dgm:pt>
    <dgm:pt modelId="{3B88FA5C-A349-4921-8C87-26065A6E2A04}" type="pres">
      <dgm:prSet presAssocID="{95F77272-7859-4A4B-9AA6-445F68611D62}" presName="cycle" presStyleCnt="0">
        <dgm:presLayoutVars>
          <dgm:chMax val="1"/>
          <dgm:dir/>
          <dgm:animLvl val="ctr"/>
          <dgm:resizeHandles val="exact"/>
        </dgm:presLayoutVars>
      </dgm:prSet>
      <dgm:spPr/>
      <dgm:t>
        <a:bodyPr/>
        <a:lstStyle/>
        <a:p>
          <a:endParaRPr lang="en-US"/>
        </a:p>
      </dgm:t>
    </dgm:pt>
    <dgm:pt modelId="{C8A04852-9E0A-418A-B841-172F5BDCE4F4}" type="pres">
      <dgm:prSet presAssocID="{DD976469-D1BA-4325-AFD3-AFC4383A4D02}" presName="centerShape" presStyleLbl="node0" presStyleIdx="0" presStyleCnt="1"/>
      <dgm:spPr>
        <a:prstGeom prst="roundRect">
          <a:avLst/>
        </a:prstGeom>
      </dgm:spPr>
      <dgm:t>
        <a:bodyPr/>
        <a:lstStyle/>
        <a:p>
          <a:endParaRPr lang="en-US"/>
        </a:p>
      </dgm:t>
    </dgm:pt>
    <dgm:pt modelId="{49B7D9F3-5771-4FAD-850E-778A8B2B7227}" type="pres">
      <dgm:prSet presAssocID="{8F1BA3E7-FC55-4AE8-A8B4-E71813DD0875}" presName="Name9" presStyleLbl="parChTrans1D2" presStyleIdx="0" presStyleCnt="3"/>
      <dgm:spPr/>
      <dgm:t>
        <a:bodyPr/>
        <a:lstStyle/>
        <a:p>
          <a:endParaRPr lang="en-US"/>
        </a:p>
      </dgm:t>
    </dgm:pt>
    <dgm:pt modelId="{FA507F22-0B7B-47BC-9FF3-274F71EF7BBE}" type="pres">
      <dgm:prSet presAssocID="{8F1BA3E7-FC55-4AE8-A8B4-E71813DD0875}" presName="connTx" presStyleLbl="parChTrans1D2" presStyleIdx="0" presStyleCnt="3"/>
      <dgm:spPr/>
      <dgm:t>
        <a:bodyPr/>
        <a:lstStyle/>
        <a:p>
          <a:endParaRPr lang="en-US"/>
        </a:p>
      </dgm:t>
    </dgm:pt>
    <dgm:pt modelId="{C9AC8246-F7C0-475D-9585-1D097019CEA7}" type="pres">
      <dgm:prSet presAssocID="{8EA4E296-8312-4E30-851C-AB49E8F639C7}" presName="node" presStyleLbl="node1" presStyleIdx="0" presStyleCnt="3">
        <dgm:presLayoutVars>
          <dgm:bulletEnabled val="1"/>
        </dgm:presLayoutVars>
      </dgm:prSet>
      <dgm:spPr>
        <a:prstGeom prst="roundRect">
          <a:avLst/>
        </a:prstGeom>
      </dgm:spPr>
      <dgm:t>
        <a:bodyPr/>
        <a:lstStyle/>
        <a:p>
          <a:endParaRPr lang="en-US"/>
        </a:p>
      </dgm:t>
    </dgm:pt>
    <dgm:pt modelId="{F3A0169F-EE64-40A6-977B-C67931D65DBC}" type="pres">
      <dgm:prSet presAssocID="{F28A17BF-3BC9-4030-AB7A-D61CBE38E999}" presName="Name9" presStyleLbl="parChTrans1D2" presStyleIdx="1" presStyleCnt="3"/>
      <dgm:spPr/>
      <dgm:t>
        <a:bodyPr/>
        <a:lstStyle/>
        <a:p>
          <a:endParaRPr lang="en-US"/>
        </a:p>
      </dgm:t>
    </dgm:pt>
    <dgm:pt modelId="{CBB92545-ECE2-46AE-967F-BF428C105735}" type="pres">
      <dgm:prSet presAssocID="{F28A17BF-3BC9-4030-AB7A-D61CBE38E999}" presName="connTx" presStyleLbl="parChTrans1D2" presStyleIdx="1" presStyleCnt="3"/>
      <dgm:spPr/>
      <dgm:t>
        <a:bodyPr/>
        <a:lstStyle/>
        <a:p>
          <a:endParaRPr lang="en-US"/>
        </a:p>
      </dgm:t>
    </dgm:pt>
    <dgm:pt modelId="{1245B5C0-20C6-4F55-ABED-F6B4204EDDA1}" type="pres">
      <dgm:prSet presAssocID="{01B7174D-2F1A-4AB4-A170-84348E5E9022}" presName="node" presStyleLbl="node1" presStyleIdx="1" presStyleCnt="3">
        <dgm:presLayoutVars>
          <dgm:bulletEnabled val="1"/>
        </dgm:presLayoutVars>
      </dgm:prSet>
      <dgm:spPr>
        <a:prstGeom prst="roundRect">
          <a:avLst/>
        </a:prstGeom>
      </dgm:spPr>
      <dgm:t>
        <a:bodyPr/>
        <a:lstStyle/>
        <a:p>
          <a:endParaRPr lang="en-US"/>
        </a:p>
      </dgm:t>
    </dgm:pt>
    <dgm:pt modelId="{2FC08B6D-F175-4D45-AC30-46BEA14CAB76}" type="pres">
      <dgm:prSet presAssocID="{D38CFFF0-AE3E-4FCC-97AF-D3284821E6A7}" presName="Name9" presStyleLbl="parChTrans1D2" presStyleIdx="2" presStyleCnt="3"/>
      <dgm:spPr/>
      <dgm:t>
        <a:bodyPr/>
        <a:lstStyle/>
        <a:p>
          <a:endParaRPr lang="en-US"/>
        </a:p>
      </dgm:t>
    </dgm:pt>
    <dgm:pt modelId="{94946F11-A41B-481F-B55F-1C226F3B0D9C}" type="pres">
      <dgm:prSet presAssocID="{D38CFFF0-AE3E-4FCC-97AF-D3284821E6A7}" presName="connTx" presStyleLbl="parChTrans1D2" presStyleIdx="2" presStyleCnt="3"/>
      <dgm:spPr/>
      <dgm:t>
        <a:bodyPr/>
        <a:lstStyle/>
        <a:p>
          <a:endParaRPr lang="en-US"/>
        </a:p>
      </dgm:t>
    </dgm:pt>
    <dgm:pt modelId="{7EFCC05E-CD02-4F08-B402-E825244D6C96}" type="pres">
      <dgm:prSet presAssocID="{859E1A30-9801-4046-9168-F5CE0D53DA58}" presName="node" presStyleLbl="node1" presStyleIdx="2" presStyleCnt="3">
        <dgm:presLayoutVars>
          <dgm:bulletEnabled val="1"/>
        </dgm:presLayoutVars>
      </dgm:prSet>
      <dgm:spPr>
        <a:prstGeom prst="roundRect">
          <a:avLst/>
        </a:prstGeom>
      </dgm:spPr>
      <dgm:t>
        <a:bodyPr/>
        <a:lstStyle/>
        <a:p>
          <a:endParaRPr lang="en-US"/>
        </a:p>
      </dgm:t>
    </dgm:pt>
  </dgm:ptLst>
  <dgm:cxnLst>
    <dgm:cxn modelId="{AB406B25-DEDC-AD42-B0F0-B84FAAA6E1A7}" type="presOf" srcId="{D38CFFF0-AE3E-4FCC-97AF-D3284821E6A7}" destId="{2FC08B6D-F175-4D45-AC30-46BEA14CAB76}" srcOrd="0" destOrd="0" presId="urn:microsoft.com/office/officeart/2005/8/layout/radial1"/>
    <dgm:cxn modelId="{EB6D3258-93EC-5E45-A35B-88EB3130A3A1}" type="presOf" srcId="{8F1BA3E7-FC55-4AE8-A8B4-E71813DD0875}" destId="{FA507F22-0B7B-47BC-9FF3-274F71EF7BBE}" srcOrd="1" destOrd="0" presId="urn:microsoft.com/office/officeart/2005/8/layout/radial1"/>
    <dgm:cxn modelId="{861195C3-14C3-3C45-A684-3A1FC9F6F492}" type="presOf" srcId="{D38CFFF0-AE3E-4FCC-97AF-D3284821E6A7}" destId="{94946F11-A41B-481F-B55F-1C226F3B0D9C}" srcOrd="1" destOrd="0" presId="urn:microsoft.com/office/officeart/2005/8/layout/radial1"/>
    <dgm:cxn modelId="{51ED37A5-510B-E544-81A1-38D220FFF1E0}" type="presOf" srcId="{95F77272-7859-4A4B-9AA6-445F68611D62}" destId="{3B88FA5C-A349-4921-8C87-26065A6E2A04}" srcOrd="0" destOrd="0" presId="urn:microsoft.com/office/officeart/2005/8/layout/radial1"/>
    <dgm:cxn modelId="{DA7BC112-D49E-A043-8C6C-330422597757}" type="presOf" srcId="{859E1A30-9801-4046-9168-F5CE0D53DA58}" destId="{7EFCC05E-CD02-4F08-B402-E825244D6C96}" srcOrd="0" destOrd="0" presId="urn:microsoft.com/office/officeart/2005/8/layout/radial1"/>
    <dgm:cxn modelId="{EFD9092C-4928-D947-BA5B-B09B28B75575}" type="presOf" srcId="{8F1BA3E7-FC55-4AE8-A8B4-E71813DD0875}" destId="{49B7D9F3-5771-4FAD-850E-778A8B2B7227}" srcOrd="0" destOrd="0" presId="urn:microsoft.com/office/officeart/2005/8/layout/radial1"/>
    <dgm:cxn modelId="{D56AC35E-3D97-9541-8412-96F5F3A728BF}" type="presOf" srcId="{8EA4E296-8312-4E30-851C-AB49E8F639C7}" destId="{C9AC8246-F7C0-475D-9585-1D097019CEA7}" srcOrd="0" destOrd="0" presId="urn:microsoft.com/office/officeart/2005/8/layout/radial1"/>
    <dgm:cxn modelId="{1502E9AC-5477-7F45-9613-E4B33DF54D4C}" type="presOf" srcId="{01B7174D-2F1A-4AB4-A170-84348E5E9022}" destId="{1245B5C0-20C6-4F55-ABED-F6B4204EDDA1}" srcOrd="0" destOrd="0" presId="urn:microsoft.com/office/officeart/2005/8/layout/radial1"/>
    <dgm:cxn modelId="{FCCB2406-2FB3-4A99-86C0-EC709CC06703}" srcId="{DD976469-D1BA-4325-AFD3-AFC4383A4D02}" destId="{8EA4E296-8312-4E30-851C-AB49E8F639C7}" srcOrd="0" destOrd="0" parTransId="{8F1BA3E7-FC55-4AE8-A8B4-E71813DD0875}" sibTransId="{C9C95DB4-CF4C-4BEA-9EF1-55AA4D7141CF}"/>
    <dgm:cxn modelId="{24F3457E-F8AC-C245-8745-C5A8576EA052}" type="presOf" srcId="{F28A17BF-3BC9-4030-AB7A-D61CBE38E999}" destId="{F3A0169F-EE64-40A6-977B-C67931D65DBC}" srcOrd="0" destOrd="0" presId="urn:microsoft.com/office/officeart/2005/8/layout/radial1"/>
    <dgm:cxn modelId="{A581B725-D680-4597-94C4-E7A963425621}" srcId="{DD976469-D1BA-4325-AFD3-AFC4383A4D02}" destId="{01B7174D-2F1A-4AB4-A170-84348E5E9022}" srcOrd="1" destOrd="0" parTransId="{F28A17BF-3BC9-4030-AB7A-D61CBE38E999}" sibTransId="{0BDD58C5-04D3-4AA2-B2B8-0D22D0121E99}"/>
    <dgm:cxn modelId="{4C170552-3399-45DB-8FB1-BDC19C0B0808}" srcId="{95F77272-7859-4A4B-9AA6-445F68611D62}" destId="{DD976469-D1BA-4325-AFD3-AFC4383A4D02}" srcOrd="0" destOrd="0" parTransId="{D6E18E7A-5A90-4DB7-8004-7A84B06223FA}" sibTransId="{1682985B-9D15-48A4-9935-B28F3E4A187A}"/>
    <dgm:cxn modelId="{3881B69A-3B52-45C1-8188-33740ECEB34D}" srcId="{DD976469-D1BA-4325-AFD3-AFC4383A4D02}" destId="{859E1A30-9801-4046-9168-F5CE0D53DA58}" srcOrd="2" destOrd="0" parTransId="{D38CFFF0-AE3E-4FCC-97AF-D3284821E6A7}" sibTransId="{EAACA231-74DA-4378-B5F5-F031FCB4A04D}"/>
    <dgm:cxn modelId="{40ABEC1E-603B-AB48-B091-6E8194AC78C8}" type="presOf" srcId="{DD976469-D1BA-4325-AFD3-AFC4383A4D02}" destId="{C8A04852-9E0A-418A-B841-172F5BDCE4F4}" srcOrd="0" destOrd="0" presId="urn:microsoft.com/office/officeart/2005/8/layout/radial1"/>
    <dgm:cxn modelId="{24ECE304-4CF6-DF47-B867-04221770DB31}" type="presOf" srcId="{F28A17BF-3BC9-4030-AB7A-D61CBE38E999}" destId="{CBB92545-ECE2-46AE-967F-BF428C105735}" srcOrd="1" destOrd="0" presId="urn:microsoft.com/office/officeart/2005/8/layout/radial1"/>
    <dgm:cxn modelId="{3472E8D3-3D67-6A4B-AAA4-8B7FC95A7521}" type="presParOf" srcId="{3B88FA5C-A349-4921-8C87-26065A6E2A04}" destId="{C8A04852-9E0A-418A-B841-172F5BDCE4F4}" srcOrd="0" destOrd="0" presId="urn:microsoft.com/office/officeart/2005/8/layout/radial1"/>
    <dgm:cxn modelId="{1543A8FD-4DA0-7A44-8914-92F072DFACDD}" type="presParOf" srcId="{3B88FA5C-A349-4921-8C87-26065A6E2A04}" destId="{49B7D9F3-5771-4FAD-850E-778A8B2B7227}" srcOrd="1" destOrd="0" presId="urn:microsoft.com/office/officeart/2005/8/layout/radial1"/>
    <dgm:cxn modelId="{D5BF2538-6C18-E64A-9496-F2D7428AA7B3}" type="presParOf" srcId="{49B7D9F3-5771-4FAD-850E-778A8B2B7227}" destId="{FA507F22-0B7B-47BC-9FF3-274F71EF7BBE}" srcOrd="0" destOrd="0" presId="urn:microsoft.com/office/officeart/2005/8/layout/radial1"/>
    <dgm:cxn modelId="{C65C5760-2FED-E64D-AA93-025921AF8C2A}" type="presParOf" srcId="{3B88FA5C-A349-4921-8C87-26065A6E2A04}" destId="{C9AC8246-F7C0-475D-9585-1D097019CEA7}" srcOrd="2" destOrd="0" presId="urn:microsoft.com/office/officeart/2005/8/layout/radial1"/>
    <dgm:cxn modelId="{CD9664FF-BD9C-9B45-8CCB-8A67E7EA9E77}" type="presParOf" srcId="{3B88FA5C-A349-4921-8C87-26065A6E2A04}" destId="{F3A0169F-EE64-40A6-977B-C67931D65DBC}" srcOrd="3" destOrd="0" presId="urn:microsoft.com/office/officeart/2005/8/layout/radial1"/>
    <dgm:cxn modelId="{B04334DE-487D-3C4D-AC67-725A19726137}" type="presParOf" srcId="{F3A0169F-EE64-40A6-977B-C67931D65DBC}" destId="{CBB92545-ECE2-46AE-967F-BF428C105735}" srcOrd="0" destOrd="0" presId="urn:microsoft.com/office/officeart/2005/8/layout/radial1"/>
    <dgm:cxn modelId="{AE0AD956-2706-5A44-B5BC-BB21D59A7A82}" type="presParOf" srcId="{3B88FA5C-A349-4921-8C87-26065A6E2A04}" destId="{1245B5C0-20C6-4F55-ABED-F6B4204EDDA1}" srcOrd="4" destOrd="0" presId="urn:microsoft.com/office/officeart/2005/8/layout/radial1"/>
    <dgm:cxn modelId="{67F8B972-5660-874E-B10E-85C767C320A8}" type="presParOf" srcId="{3B88FA5C-A349-4921-8C87-26065A6E2A04}" destId="{2FC08B6D-F175-4D45-AC30-46BEA14CAB76}" srcOrd="5" destOrd="0" presId="urn:microsoft.com/office/officeart/2005/8/layout/radial1"/>
    <dgm:cxn modelId="{E373F865-CB93-BD4A-8394-3A10DFCB9FE2}" type="presParOf" srcId="{2FC08B6D-F175-4D45-AC30-46BEA14CAB76}" destId="{94946F11-A41B-481F-B55F-1C226F3B0D9C}" srcOrd="0" destOrd="0" presId="urn:microsoft.com/office/officeart/2005/8/layout/radial1"/>
    <dgm:cxn modelId="{0671994B-F5A3-634A-B341-6EDF8084155D}" type="presParOf" srcId="{3B88FA5C-A349-4921-8C87-26065A6E2A04}" destId="{7EFCC05E-CD02-4F08-B402-E825244D6C96}" srcOrd="6"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F77272-7859-4A4B-9AA6-445F68611D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D976469-D1BA-4325-AFD3-AFC4383A4D02}">
      <dgm:prSet phldrT="[Text]"/>
      <dgm:spPr/>
      <dgm:t>
        <a:bodyPr/>
        <a:lstStyle/>
        <a:p>
          <a:r>
            <a:rPr lang="en-US" dirty="0" smtClean="0"/>
            <a:t>Mediterranean Agriculture</a:t>
          </a:r>
          <a:endParaRPr lang="en-US" dirty="0"/>
        </a:p>
      </dgm:t>
    </dgm:pt>
    <dgm:pt modelId="{D6E18E7A-5A90-4DB7-8004-7A84B06223FA}" type="parTrans" cxnId="{4C170552-3399-45DB-8FB1-BDC19C0B0808}">
      <dgm:prSet/>
      <dgm:spPr/>
      <dgm:t>
        <a:bodyPr/>
        <a:lstStyle/>
        <a:p>
          <a:endParaRPr lang="en-US"/>
        </a:p>
      </dgm:t>
    </dgm:pt>
    <dgm:pt modelId="{1682985B-9D15-48A4-9935-B28F3E4A187A}" type="sibTrans" cxnId="{4C170552-3399-45DB-8FB1-BDC19C0B0808}">
      <dgm:prSet/>
      <dgm:spPr/>
      <dgm:t>
        <a:bodyPr/>
        <a:lstStyle/>
        <a:p>
          <a:endParaRPr lang="en-US"/>
        </a:p>
      </dgm:t>
    </dgm:pt>
    <dgm:pt modelId="{8EA4E296-8312-4E30-851C-AB49E8F639C7}">
      <dgm:prSet phldrT="[Text]"/>
      <dgm:spPr/>
      <dgm:t>
        <a:bodyPr/>
        <a:lstStyle/>
        <a:p>
          <a:r>
            <a:rPr lang="en-US" dirty="0" smtClean="0"/>
            <a:t>Agriculture located on Western coasts, with mild winters and dry summers.</a:t>
          </a:r>
          <a:endParaRPr lang="en-US" dirty="0"/>
        </a:p>
      </dgm:t>
    </dgm:pt>
    <dgm:pt modelId="{8F1BA3E7-FC55-4AE8-A8B4-E71813DD0875}" type="parTrans" cxnId="{FCCB2406-2FB3-4A99-86C0-EC709CC06703}">
      <dgm:prSet/>
      <dgm:spPr/>
      <dgm:t>
        <a:bodyPr/>
        <a:lstStyle/>
        <a:p>
          <a:endParaRPr lang="en-US"/>
        </a:p>
      </dgm:t>
    </dgm:pt>
    <dgm:pt modelId="{C9C95DB4-CF4C-4BEA-9EF1-55AA4D7141CF}" type="sibTrans" cxnId="{FCCB2406-2FB3-4A99-86C0-EC709CC06703}">
      <dgm:prSet/>
      <dgm:spPr/>
      <dgm:t>
        <a:bodyPr/>
        <a:lstStyle/>
        <a:p>
          <a:endParaRPr lang="en-US"/>
        </a:p>
      </dgm:t>
    </dgm:pt>
    <dgm:pt modelId="{01B7174D-2F1A-4AB4-A170-84348E5E9022}">
      <dgm:prSet phldrT="[Text]"/>
      <dgm:spPr/>
      <dgm:t>
        <a:bodyPr/>
        <a:lstStyle/>
        <a:p>
          <a:r>
            <a:rPr lang="en-US" dirty="0" smtClean="0"/>
            <a:t>Olives, Grapes, Fruits, Vegetables, wheat</a:t>
          </a:r>
          <a:endParaRPr lang="en-US" dirty="0"/>
        </a:p>
      </dgm:t>
    </dgm:pt>
    <dgm:pt modelId="{F28A17BF-3BC9-4030-AB7A-D61CBE38E999}" type="parTrans" cxnId="{A581B725-D680-4597-94C4-E7A963425621}">
      <dgm:prSet/>
      <dgm:spPr/>
      <dgm:t>
        <a:bodyPr/>
        <a:lstStyle/>
        <a:p>
          <a:endParaRPr lang="en-US"/>
        </a:p>
      </dgm:t>
    </dgm:pt>
    <dgm:pt modelId="{0BDD58C5-04D3-4AA2-B2B8-0D22D0121E99}" type="sibTrans" cxnId="{A581B725-D680-4597-94C4-E7A963425621}">
      <dgm:prSet/>
      <dgm:spPr/>
      <dgm:t>
        <a:bodyPr/>
        <a:lstStyle/>
        <a:p>
          <a:endParaRPr lang="en-US"/>
        </a:p>
      </dgm:t>
    </dgm:pt>
    <dgm:pt modelId="{3B88FA5C-A349-4921-8C87-26065A6E2A04}" type="pres">
      <dgm:prSet presAssocID="{95F77272-7859-4A4B-9AA6-445F68611D62}" presName="cycle" presStyleCnt="0">
        <dgm:presLayoutVars>
          <dgm:chMax val="1"/>
          <dgm:dir/>
          <dgm:animLvl val="ctr"/>
          <dgm:resizeHandles val="exact"/>
        </dgm:presLayoutVars>
      </dgm:prSet>
      <dgm:spPr/>
      <dgm:t>
        <a:bodyPr/>
        <a:lstStyle/>
        <a:p>
          <a:endParaRPr lang="en-US"/>
        </a:p>
      </dgm:t>
    </dgm:pt>
    <dgm:pt modelId="{C8A04852-9E0A-418A-B841-172F5BDCE4F4}" type="pres">
      <dgm:prSet presAssocID="{DD976469-D1BA-4325-AFD3-AFC4383A4D02}" presName="centerShape" presStyleLbl="node0" presStyleIdx="0" presStyleCnt="1"/>
      <dgm:spPr>
        <a:prstGeom prst="round2DiagRect">
          <a:avLst/>
        </a:prstGeom>
      </dgm:spPr>
      <dgm:t>
        <a:bodyPr/>
        <a:lstStyle/>
        <a:p>
          <a:endParaRPr lang="en-US"/>
        </a:p>
      </dgm:t>
    </dgm:pt>
    <dgm:pt modelId="{49B7D9F3-5771-4FAD-850E-778A8B2B7227}" type="pres">
      <dgm:prSet presAssocID="{8F1BA3E7-FC55-4AE8-A8B4-E71813DD0875}" presName="Name9" presStyleLbl="parChTrans1D2" presStyleIdx="0" presStyleCnt="2"/>
      <dgm:spPr/>
      <dgm:t>
        <a:bodyPr/>
        <a:lstStyle/>
        <a:p>
          <a:endParaRPr lang="en-US"/>
        </a:p>
      </dgm:t>
    </dgm:pt>
    <dgm:pt modelId="{FA507F22-0B7B-47BC-9FF3-274F71EF7BBE}" type="pres">
      <dgm:prSet presAssocID="{8F1BA3E7-FC55-4AE8-A8B4-E71813DD0875}" presName="connTx" presStyleLbl="parChTrans1D2" presStyleIdx="0" presStyleCnt="2"/>
      <dgm:spPr/>
      <dgm:t>
        <a:bodyPr/>
        <a:lstStyle/>
        <a:p>
          <a:endParaRPr lang="en-US"/>
        </a:p>
      </dgm:t>
    </dgm:pt>
    <dgm:pt modelId="{C9AC8246-F7C0-475D-9585-1D097019CEA7}" type="pres">
      <dgm:prSet presAssocID="{8EA4E296-8312-4E30-851C-AB49E8F639C7}" presName="node" presStyleLbl="node1" presStyleIdx="0" presStyleCnt="2">
        <dgm:presLayoutVars>
          <dgm:bulletEnabled val="1"/>
        </dgm:presLayoutVars>
      </dgm:prSet>
      <dgm:spPr>
        <a:prstGeom prst="round2DiagRect">
          <a:avLst/>
        </a:prstGeom>
      </dgm:spPr>
      <dgm:t>
        <a:bodyPr/>
        <a:lstStyle/>
        <a:p>
          <a:endParaRPr lang="en-US"/>
        </a:p>
      </dgm:t>
    </dgm:pt>
    <dgm:pt modelId="{F3A0169F-EE64-40A6-977B-C67931D65DBC}" type="pres">
      <dgm:prSet presAssocID="{F28A17BF-3BC9-4030-AB7A-D61CBE38E999}" presName="Name9" presStyleLbl="parChTrans1D2" presStyleIdx="1" presStyleCnt="2"/>
      <dgm:spPr/>
      <dgm:t>
        <a:bodyPr/>
        <a:lstStyle/>
        <a:p>
          <a:endParaRPr lang="en-US"/>
        </a:p>
      </dgm:t>
    </dgm:pt>
    <dgm:pt modelId="{CBB92545-ECE2-46AE-967F-BF428C105735}" type="pres">
      <dgm:prSet presAssocID="{F28A17BF-3BC9-4030-AB7A-D61CBE38E999}" presName="connTx" presStyleLbl="parChTrans1D2" presStyleIdx="1" presStyleCnt="2"/>
      <dgm:spPr/>
      <dgm:t>
        <a:bodyPr/>
        <a:lstStyle/>
        <a:p>
          <a:endParaRPr lang="en-US"/>
        </a:p>
      </dgm:t>
    </dgm:pt>
    <dgm:pt modelId="{1245B5C0-20C6-4F55-ABED-F6B4204EDDA1}" type="pres">
      <dgm:prSet presAssocID="{01B7174D-2F1A-4AB4-A170-84348E5E9022}" presName="node" presStyleLbl="node1" presStyleIdx="1" presStyleCnt="2">
        <dgm:presLayoutVars>
          <dgm:bulletEnabled val="1"/>
        </dgm:presLayoutVars>
      </dgm:prSet>
      <dgm:spPr>
        <a:prstGeom prst="round2DiagRect">
          <a:avLst/>
        </a:prstGeom>
      </dgm:spPr>
      <dgm:t>
        <a:bodyPr/>
        <a:lstStyle/>
        <a:p>
          <a:endParaRPr lang="en-US"/>
        </a:p>
      </dgm:t>
    </dgm:pt>
  </dgm:ptLst>
  <dgm:cxnLst>
    <dgm:cxn modelId="{4C170552-3399-45DB-8FB1-BDC19C0B0808}" srcId="{95F77272-7859-4A4B-9AA6-445F68611D62}" destId="{DD976469-D1BA-4325-AFD3-AFC4383A4D02}" srcOrd="0" destOrd="0" parTransId="{D6E18E7A-5A90-4DB7-8004-7A84B06223FA}" sibTransId="{1682985B-9D15-48A4-9935-B28F3E4A187A}"/>
    <dgm:cxn modelId="{FAEE0291-9F44-46D1-853C-18F5834ACF1F}" type="presOf" srcId="{8F1BA3E7-FC55-4AE8-A8B4-E71813DD0875}" destId="{49B7D9F3-5771-4FAD-850E-778A8B2B7227}" srcOrd="0" destOrd="0" presId="urn:microsoft.com/office/officeart/2005/8/layout/radial1"/>
    <dgm:cxn modelId="{BE310723-4FC8-4589-AD79-78BD4BB83176}" type="presOf" srcId="{8F1BA3E7-FC55-4AE8-A8B4-E71813DD0875}" destId="{FA507F22-0B7B-47BC-9FF3-274F71EF7BBE}" srcOrd="1" destOrd="0" presId="urn:microsoft.com/office/officeart/2005/8/layout/radial1"/>
    <dgm:cxn modelId="{83DC36BF-518B-4A0B-B1DF-F4067058EF42}" type="presOf" srcId="{01B7174D-2F1A-4AB4-A170-84348E5E9022}" destId="{1245B5C0-20C6-4F55-ABED-F6B4204EDDA1}" srcOrd="0" destOrd="0" presId="urn:microsoft.com/office/officeart/2005/8/layout/radial1"/>
    <dgm:cxn modelId="{53EFA42A-789B-4690-95D3-91532681CA91}" type="presOf" srcId="{F28A17BF-3BC9-4030-AB7A-D61CBE38E999}" destId="{F3A0169F-EE64-40A6-977B-C67931D65DBC}" srcOrd="0" destOrd="0" presId="urn:microsoft.com/office/officeart/2005/8/layout/radial1"/>
    <dgm:cxn modelId="{215338AF-7317-44A6-AB7D-8F39BEB87D6B}" type="presOf" srcId="{DD976469-D1BA-4325-AFD3-AFC4383A4D02}" destId="{C8A04852-9E0A-418A-B841-172F5BDCE4F4}" srcOrd="0" destOrd="0" presId="urn:microsoft.com/office/officeart/2005/8/layout/radial1"/>
    <dgm:cxn modelId="{A581B725-D680-4597-94C4-E7A963425621}" srcId="{DD976469-D1BA-4325-AFD3-AFC4383A4D02}" destId="{01B7174D-2F1A-4AB4-A170-84348E5E9022}" srcOrd="1" destOrd="0" parTransId="{F28A17BF-3BC9-4030-AB7A-D61CBE38E999}" sibTransId="{0BDD58C5-04D3-4AA2-B2B8-0D22D0121E99}"/>
    <dgm:cxn modelId="{C99BBBA7-B1D8-49CF-9A1B-CCEE7AD9FB70}" type="presOf" srcId="{8EA4E296-8312-4E30-851C-AB49E8F639C7}" destId="{C9AC8246-F7C0-475D-9585-1D097019CEA7}" srcOrd="0" destOrd="0" presId="urn:microsoft.com/office/officeart/2005/8/layout/radial1"/>
    <dgm:cxn modelId="{600EE539-13C2-4F94-A5B4-85BF7F78C05D}" type="presOf" srcId="{95F77272-7859-4A4B-9AA6-445F68611D62}" destId="{3B88FA5C-A349-4921-8C87-26065A6E2A04}" srcOrd="0" destOrd="0" presId="urn:microsoft.com/office/officeart/2005/8/layout/radial1"/>
    <dgm:cxn modelId="{FCCB2406-2FB3-4A99-86C0-EC709CC06703}" srcId="{DD976469-D1BA-4325-AFD3-AFC4383A4D02}" destId="{8EA4E296-8312-4E30-851C-AB49E8F639C7}" srcOrd="0" destOrd="0" parTransId="{8F1BA3E7-FC55-4AE8-A8B4-E71813DD0875}" sibTransId="{C9C95DB4-CF4C-4BEA-9EF1-55AA4D7141CF}"/>
    <dgm:cxn modelId="{4912A1E0-ED75-46BD-92A5-35EA4130E7F9}" type="presOf" srcId="{F28A17BF-3BC9-4030-AB7A-D61CBE38E999}" destId="{CBB92545-ECE2-46AE-967F-BF428C105735}" srcOrd="1" destOrd="0" presId="urn:microsoft.com/office/officeart/2005/8/layout/radial1"/>
    <dgm:cxn modelId="{1137324E-5FF4-4F2D-8C2C-37323374A765}" type="presParOf" srcId="{3B88FA5C-A349-4921-8C87-26065A6E2A04}" destId="{C8A04852-9E0A-418A-B841-172F5BDCE4F4}" srcOrd="0" destOrd="0" presId="urn:microsoft.com/office/officeart/2005/8/layout/radial1"/>
    <dgm:cxn modelId="{B0AFB7BA-ADA2-4CEE-9F9E-40AE687E5BC0}" type="presParOf" srcId="{3B88FA5C-A349-4921-8C87-26065A6E2A04}" destId="{49B7D9F3-5771-4FAD-850E-778A8B2B7227}" srcOrd="1" destOrd="0" presId="urn:microsoft.com/office/officeart/2005/8/layout/radial1"/>
    <dgm:cxn modelId="{F24B457C-08D3-49DA-8512-36428AA2CC72}" type="presParOf" srcId="{49B7D9F3-5771-4FAD-850E-778A8B2B7227}" destId="{FA507F22-0B7B-47BC-9FF3-274F71EF7BBE}" srcOrd="0" destOrd="0" presId="urn:microsoft.com/office/officeart/2005/8/layout/radial1"/>
    <dgm:cxn modelId="{082604B2-8324-43DC-806A-3660047E7215}" type="presParOf" srcId="{3B88FA5C-A349-4921-8C87-26065A6E2A04}" destId="{C9AC8246-F7C0-475D-9585-1D097019CEA7}" srcOrd="2" destOrd="0" presId="urn:microsoft.com/office/officeart/2005/8/layout/radial1"/>
    <dgm:cxn modelId="{3A2D82CF-D2DB-40C1-8E32-0E2F0DA66BBF}" type="presParOf" srcId="{3B88FA5C-A349-4921-8C87-26065A6E2A04}" destId="{F3A0169F-EE64-40A6-977B-C67931D65DBC}" srcOrd="3" destOrd="0" presId="urn:microsoft.com/office/officeart/2005/8/layout/radial1"/>
    <dgm:cxn modelId="{E38E4AAD-9856-4528-810E-8524D3589235}" type="presParOf" srcId="{F3A0169F-EE64-40A6-977B-C67931D65DBC}" destId="{CBB92545-ECE2-46AE-967F-BF428C105735}" srcOrd="0" destOrd="0" presId="urn:microsoft.com/office/officeart/2005/8/layout/radial1"/>
    <dgm:cxn modelId="{586EF2C5-38E4-4F9B-BC60-106451C43CA3}" type="presParOf" srcId="{3B88FA5C-A349-4921-8C87-26065A6E2A04}" destId="{1245B5C0-20C6-4F55-ABED-F6B4204EDDA1}" srcOrd="4"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5F77272-7859-4A4B-9AA6-445F68611D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D976469-D1BA-4325-AFD3-AFC4383A4D02}">
      <dgm:prSet phldrT="[Text]" custT="1"/>
      <dgm:spPr/>
      <dgm:t>
        <a:bodyPr/>
        <a:lstStyle/>
        <a:p>
          <a:r>
            <a:rPr lang="en-US" sz="2000" dirty="0" smtClean="0"/>
            <a:t>Truck Farming</a:t>
          </a:r>
          <a:endParaRPr lang="en-US" sz="2000" dirty="0"/>
        </a:p>
      </dgm:t>
    </dgm:pt>
    <dgm:pt modelId="{D6E18E7A-5A90-4DB7-8004-7A84B06223FA}" type="parTrans" cxnId="{4C170552-3399-45DB-8FB1-BDC19C0B0808}">
      <dgm:prSet/>
      <dgm:spPr/>
      <dgm:t>
        <a:bodyPr/>
        <a:lstStyle/>
        <a:p>
          <a:endParaRPr lang="en-US"/>
        </a:p>
      </dgm:t>
    </dgm:pt>
    <dgm:pt modelId="{1682985B-9D15-48A4-9935-B28F3E4A187A}" type="sibTrans" cxnId="{4C170552-3399-45DB-8FB1-BDC19C0B0808}">
      <dgm:prSet/>
      <dgm:spPr/>
      <dgm:t>
        <a:bodyPr/>
        <a:lstStyle/>
        <a:p>
          <a:endParaRPr lang="en-US"/>
        </a:p>
      </dgm:t>
    </dgm:pt>
    <dgm:pt modelId="{8EA4E296-8312-4E30-851C-AB49E8F639C7}">
      <dgm:prSet phldrT="[Text]"/>
      <dgm:spPr/>
      <dgm:t>
        <a:bodyPr/>
        <a:lstStyle/>
        <a:p>
          <a:r>
            <a:rPr lang="en-US" dirty="0" smtClean="0"/>
            <a:t>Commercial gardening and fruit farming. Mostly in SE.</a:t>
          </a:r>
          <a:endParaRPr lang="en-US" dirty="0"/>
        </a:p>
      </dgm:t>
    </dgm:pt>
    <dgm:pt modelId="{8F1BA3E7-FC55-4AE8-A8B4-E71813DD0875}" type="parTrans" cxnId="{FCCB2406-2FB3-4A99-86C0-EC709CC06703}">
      <dgm:prSet/>
      <dgm:spPr/>
      <dgm:t>
        <a:bodyPr/>
        <a:lstStyle/>
        <a:p>
          <a:endParaRPr lang="en-US"/>
        </a:p>
      </dgm:t>
    </dgm:pt>
    <dgm:pt modelId="{C9C95DB4-CF4C-4BEA-9EF1-55AA4D7141CF}" type="sibTrans" cxnId="{FCCB2406-2FB3-4A99-86C0-EC709CC06703}">
      <dgm:prSet/>
      <dgm:spPr/>
      <dgm:t>
        <a:bodyPr/>
        <a:lstStyle/>
        <a:p>
          <a:endParaRPr lang="en-US"/>
        </a:p>
      </dgm:t>
    </dgm:pt>
    <dgm:pt modelId="{01B7174D-2F1A-4AB4-A170-84348E5E9022}">
      <dgm:prSet phldrT="[Text]"/>
      <dgm:spPr/>
      <dgm:t>
        <a:bodyPr/>
        <a:lstStyle/>
        <a:p>
          <a:r>
            <a:rPr lang="en-US" dirty="0" smtClean="0"/>
            <a:t>Sell directly to consumers and companies who can or freeze the vegetable.</a:t>
          </a:r>
          <a:endParaRPr lang="en-US" dirty="0"/>
        </a:p>
      </dgm:t>
    </dgm:pt>
    <dgm:pt modelId="{F28A17BF-3BC9-4030-AB7A-D61CBE38E999}" type="parTrans" cxnId="{A581B725-D680-4597-94C4-E7A963425621}">
      <dgm:prSet/>
      <dgm:spPr/>
      <dgm:t>
        <a:bodyPr/>
        <a:lstStyle/>
        <a:p>
          <a:endParaRPr lang="en-US"/>
        </a:p>
      </dgm:t>
    </dgm:pt>
    <dgm:pt modelId="{0BDD58C5-04D3-4AA2-B2B8-0D22D0121E99}" type="sibTrans" cxnId="{A581B725-D680-4597-94C4-E7A963425621}">
      <dgm:prSet/>
      <dgm:spPr/>
      <dgm:t>
        <a:bodyPr/>
        <a:lstStyle/>
        <a:p>
          <a:endParaRPr lang="en-US"/>
        </a:p>
      </dgm:t>
    </dgm:pt>
    <dgm:pt modelId="{98EEA435-DC51-4DCB-A4E0-D65E4E58FBF9}">
      <dgm:prSet phldrT="[Text]"/>
      <dgm:spPr>
        <a:prstGeom prst="round2DiagRect">
          <a:avLst/>
        </a:prstGeom>
      </dgm:spPr>
      <dgm:t>
        <a:bodyPr/>
        <a:lstStyle/>
        <a:p>
          <a:endParaRPr lang="en-US"/>
        </a:p>
      </dgm:t>
    </dgm:pt>
    <dgm:pt modelId="{CF26A823-D066-45CC-A49E-8B9B469DFFEF}" type="parTrans" cxnId="{BE8706FB-40F3-4D63-9123-454EFBD7DE62}">
      <dgm:prSet/>
      <dgm:spPr/>
      <dgm:t>
        <a:bodyPr/>
        <a:lstStyle/>
        <a:p>
          <a:endParaRPr lang="en-US"/>
        </a:p>
      </dgm:t>
    </dgm:pt>
    <dgm:pt modelId="{FEA4362C-4BBA-4093-A1EE-67FDBF76C281}" type="sibTrans" cxnId="{BE8706FB-40F3-4D63-9123-454EFBD7DE62}">
      <dgm:prSet/>
      <dgm:spPr/>
      <dgm:t>
        <a:bodyPr/>
        <a:lstStyle/>
        <a:p>
          <a:endParaRPr lang="en-US"/>
        </a:p>
      </dgm:t>
    </dgm:pt>
    <dgm:pt modelId="{0F9D89FC-7519-4EF1-AD82-7D5DAA353D09}">
      <dgm:prSet phldrT="[Text]"/>
      <dgm:spPr>
        <a:prstGeom prst="round2DiagRect">
          <a:avLst/>
        </a:prstGeom>
      </dgm:spPr>
      <dgm:t>
        <a:bodyPr/>
        <a:lstStyle/>
        <a:p>
          <a:endParaRPr lang="en-US"/>
        </a:p>
      </dgm:t>
    </dgm:pt>
    <dgm:pt modelId="{7AEEF6D7-D180-4640-B7E2-0AB2EEFCD60F}" type="parTrans" cxnId="{34B65BB4-9894-4FF6-8D1C-83D7B9E54F65}">
      <dgm:prSet/>
      <dgm:spPr/>
      <dgm:t>
        <a:bodyPr/>
        <a:lstStyle/>
        <a:p>
          <a:endParaRPr lang="en-US"/>
        </a:p>
      </dgm:t>
    </dgm:pt>
    <dgm:pt modelId="{4EE6F1BC-EA1B-403F-8528-7C41474FBFD1}" type="sibTrans" cxnId="{34B65BB4-9894-4FF6-8D1C-83D7B9E54F65}">
      <dgm:prSet/>
      <dgm:spPr/>
      <dgm:t>
        <a:bodyPr/>
        <a:lstStyle/>
        <a:p>
          <a:endParaRPr lang="en-US"/>
        </a:p>
      </dgm:t>
    </dgm:pt>
    <dgm:pt modelId="{32DB6276-5CC6-43FE-9055-523094B5AD9C}">
      <dgm:prSet phldrT="[Text]"/>
      <dgm:spPr>
        <a:prstGeom prst="round2DiagRect">
          <a:avLst/>
        </a:prstGeom>
      </dgm:spPr>
      <dgm:t>
        <a:bodyPr/>
        <a:lstStyle/>
        <a:p>
          <a:endParaRPr lang="en-US"/>
        </a:p>
      </dgm:t>
    </dgm:pt>
    <dgm:pt modelId="{C9102717-F0CE-4C1C-AF1C-BAE2F83B7F27}" type="parTrans" cxnId="{6F3C7882-9523-4DA8-A6F1-ECB28410A0B8}">
      <dgm:prSet/>
      <dgm:spPr/>
      <dgm:t>
        <a:bodyPr/>
        <a:lstStyle/>
        <a:p>
          <a:endParaRPr lang="en-US"/>
        </a:p>
      </dgm:t>
    </dgm:pt>
    <dgm:pt modelId="{07A5A3F4-C08D-4DCB-B18F-670467412C32}" type="sibTrans" cxnId="{6F3C7882-9523-4DA8-A6F1-ECB28410A0B8}">
      <dgm:prSet/>
      <dgm:spPr/>
      <dgm:t>
        <a:bodyPr/>
        <a:lstStyle/>
        <a:p>
          <a:endParaRPr lang="en-US"/>
        </a:p>
      </dgm:t>
    </dgm:pt>
    <dgm:pt modelId="{3B88FA5C-A349-4921-8C87-26065A6E2A04}" type="pres">
      <dgm:prSet presAssocID="{95F77272-7859-4A4B-9AA6-445F68611D62}" presName="cycle" presStyleCnt="0">
        <dgm:presLayoutVars>
          <dgm:chMax val="1"/>
          <dgm:dir/>
          <dgm:animLvl val="ctr"/>
          <dgm:resizeHandles val="exact"/>
        </dgm:presLayoutVars>
      </dgm:prSet>
      <dgm:spPr/>
      <dgm:t>
        <a:bodyPr/>
        <a:lstStyle/>
        <a:p>
          <a:endParaRPr lang="en-US"/>
        </a:p>
      </dgm:t>
    </dgm:pt>
    <dgm:pt modelId="{C8A04852-9E0A-418A-B841-172F5BDCE4F4}" type="pres">
      <dgm:prSet presAssocID="{DD976469-D1BA-4325-AFD3-AFC4383A4D02}" presName="centerShape" presStyleLbl="node0" presStyleIdx="0" presStyleCnt="1"/>
      <dgm:spPr>
        <a:prstGeom prst="round2DiagRect">
          <a:avLst/>
        </a:prstGeom>
      </dgm:spPr>
      <dgm:t>
        <a:bodyPr/>
        <a:lstStyle/>
        <a:p>
          <a:endParaRPr lang="en-US"/>
        </a:p>
      </dgm:t>
    </dgm:pt>
    <dgm:pt modelId="{49B7D9F3-5771-4FAD-850E-778A8B2B7227}" type="pres">
      <dgm:prSet presAssocID="{8F1BA3E7-FC55-4AE8-A8B4-E71813DD0875}" presName="Name9" presStyleLbl="parChTrans1D2" presStyleIdx="0" presStyleCnt="2"/>
      <dgm:spPr/>
      <dgm:t>
        <a:bodyPr/>
        <a:lstStyle/>
        <a:p>
          <a:endParaRPr lang="en-US"/>
        </a:p>
      </dgm:t>
    </dgm:pt>
    <dgm:pt modelId="{FA507F22-0B7B-47BC-9FF3-274F71EF7BBE}" type="pres">
      <dgm:prSet presAssocID="{8F1BA3E7-FC55-4AE8-A8B4-E71813DD0875}" presName="connTx" presStyleLbl="parChTrans1D2" presStyleIdx="0" presStyleCnt="2"/>
      <dgm:spPr/>
      <dgm:t>
        <a:bodyPr/>
        <a:lstStyle/>
        <a:p>
          <a:endParaRPr lang="en-US"/>
        </a:p>
      </dgm:t>
    </dgm:pt>
    <dgm:pt modelId="{C9AC8246-F7C0-475D-9585-1D097019CEA7}" type="pres">
      <dgm:prSet presAssocID="{8EA4E296-8312-4E30-851C-AB49E8F639C7}" presName="node" presStyleLbl="node1" presStyleIdx="0" presStyleCnt="2">
        <dgm:presLayoutVars>
          <dgm:bulletEnabled val="1"/>
        </dgm:presLayoutVars>
      </dgm:prSet>
      <dgm:spPr>
        <a:prstGeom prst="round2DiagRect">
          <a:avLst/>
        </a:prstGeom>
      </dgm:spPr>
      <dgm:t>
        <a:bodyPr/>
        <a:lstStyle/>
        <a:p>
          <a:endParaRPr lang="en-US"/>
        </a:p>
      </dgm:t>
    </dgm:pt>
    <dgm:pt modelId="{F3A0169F-EE64-40A6-977B-C67931D65DBC}" type="pres">
      <dgm:prSet presAssocID="{F28A17BF-3BC9-4030-AB7A-D61CBE38E999}" presName="Name9" presStyleLbl="parChTrans1D2" presStyleIdx="1" presStyleCnt="2"/>
      <dgm:spPr/>
      <dgm:t>
        <a:bodyPr/>
        <a:lstStyle/>
        <a:p>
          <a:endParaRPr lang="en-US"/>
        </a:p>
      </dgm:t>
    </dgm:pt>
    <dgm:pt modelId="{CBB92545-ECE2-46AE-967F-BF428C105735}" type="pres">
      <dgm:prSet presAssocID="{F28A17BF-3BC9-4030-AB7A-D61CBE38E999}" presName="connTx" presStyleLbl="parChTrans1D2" presStyleIdx="1" presStyleCnt="2"/>
      <dgm:spPr/>
      <dgm:t>
        <a:bodyPr/>
        <a:lstStyle/>
        <a:p>
          <a:endParaRPr lang="en-US"/>
        </a:p>
      </dgm:t>
    </dgm:pt>
    <dgm:pt modelId="{1245B5C0-20C6-4F55-ABED-F6B4204EDDA1}" type="pres">
      <dgm:prSet presAssocID="{01B7174D-2F1A-4AB4-A170-84348E5E9022}" presName="node" presStyleLbl="node1" presStyleIdx="1" presStyleCnt="2">
        <dgm:presLayoutVars>
          <dgm:bulletEnabled val="1"/>
        </dgm:presLayoutVars>
      </dgm:prSet>
      <dgm:spPr>
        <a:prstGeom prst="round2DiagRect">
          <a:avLst/>
        </a:prstGeom>
      </dgm:spPr>
      <dgm:t>
        <a:bodyPr/>
        <a:lstStyle/>
        <a:p>
          <a:endParaRPr lang="en-US"/>
        </a:p>
      </dgm:t>
    </dgm:pt>
  </dgm:ptLst>
  <dgm:cxnLst>
    <dgm:cxn modelId="{68347FED-1186-4BB8-9883-DC8AE1E29B40}" type="presOf" srcId="{F28A17BF-3BC9-4030-AB7A-D61CBE38E999}" destId="{F3A0169F-EE64-40A6-977B-C67931D65DBC}" srcOrd="0" destOrd="0" presId="urn:microsoft.com/office/officeart/2005/8/layout/radial1"/>
    <dgm:cxn modelId="{34B65BB4-9894-4FF6-8D1C-83D7B9E54F65}" srcId="{95F77272-7859-4A4B-9AA6-445F68611D62}" destId="{0F9D89FC-7519-4EF1-AD82-7D5DAA353D09}" srcOrd="2" destOrd="0" parTransId="{7AEEF6D7-D180-4640-B7E2-0AB2EEFCD60F}" sibTransId="{4EE6F1BC-EA1B-403F-8528-7C41474FBFD1}"/>
    <dgm:cxn modelId="{6F3C7882-9523-4DA8-A6F1-ECB28410A0B8}" srcId="{95F77272-7859-4A4B-9AA6-445F68611D62}" destId="{32DB6276-5CC6-43FE-9055-523094B5AD9C}" srcOrd="3" destOrd="0" parTransId="{C9102717-F0CE-4C1C-AF1C-BAE2F83B7F27}" sibTransId="{07A5A3F4-C08D-4DCB-B18F-670467412C32}"/>
    <dgm:cxn modelId="{FA558AE8-97D7-4513-969E-B44826A26440}" type="presOf" srcId="{DD976469-D1BA-4325-AFD3-AFC4383A4D02}" destId="{C8A04852-9E0A-418A-B841-172F5BDCE4F4}" srcOrd="0" destOrd="0" presId="urn:microsoft.com/office/officeart/2005/8/layout/radial1"/>
    <dgm:cxn modelId="{A51EDA40-9B4A-4B6E-B575-30B542B6E7D9}" type="presOf" srcId="{95F77272-7859-4A4B-9AA6-445F68611D62}" destId="{3B88FA5C-A349-4921-8C87-26065A6E2A04}" srcOrd="0" destOrd="0" presId="urn:microsoft.com/office/officeart/2005/8/layout/radial1"/>
    <dgm:cxn modelId="{FCCB2406-2FB3-4A99-86C0-EC709CC06703}" srcId="{DD976469-D1BA-4325-AFD3-AFC4383A4D02}" destId="{8EA4E296-8312-4E30-851C-AB49E8F639C7}" srcOrd="0" destOrd="0" parTransId="{8F1BA3E7-FC55-4AE8-A8B4-E71813DD0875}" sibTransId="{C9C95DB4-CF4C-4BEA-9EF1-55AA4D7141CF}"/>
    <dgm:cxn modelId="{6AC0B34A-59EB-40C7-8433-4ED186AE31A8}" type="presOf" srcId="{01B7174D-2F1A-4AB4-A170-84348E5E9022}" destId="{1245B5C0-20C6-4F55-ABED-F6B4204EDDA1}" srcOrd="0" destOrd="0" presId="urn:microsoft.com/office/officeart/2005/8/layout/radial1"/>
    <dgm:cxn modelId="{A581B725-D680-4597-94C4-E7A963425621}" srcId="{DD976469-D1BA-4325-AFD3-AFC4383A4D02}" destId="{01B7174D-2F1A-4AB4-A170-84348E5E9022}" srcOrd="1" destOrd="0" parTransId="{F28A17BF-3BC9-4030-AB7A-D61CBE38E999}" sibTransId="{0BDD58C5-04D3-4AA2-B2B8-0D22D0121E99}"/>
    <dgm:cxn modelId="{4C170552-3399-45DB-8FB1-BDC19C0B0808}" srcId="{95F77272-7859-4A4B-9AA6-445F68611D62}" destId="{DD976469-D1BA-4325-AFD3-AFC4383A4D02}" srcOrd="0" destOrd="0" parTransId="{D6E18E7A-5A90-4DB7-8004-7A84B06223FA}" sibTransId="{1682985B-9D15-48A4-9935-B28F3E4A187A}"/>
    <dgm:cxn modelId="{D75C32C0-431A-45EF-96E4-BD555316C6AD}" type="presOf" srcId="{8EA4E296-8312-4E30-851C-AB49E8F639C7}" destId="{C9AC8246-F7C0-475D-9585-1D097019CEA7}" srcOrd="0" destOrd="0" presId="urn:microsoft.com/office/officeart/2005/8/layout/radial1"/>
    <dgm:cxn modelId="{2ECD7775-D50F-4572-BCDE-D92B827958B8}" type="presOf" srcId="{8F1BA3E7-FC55-4AE8-A8B4-E71813DD0875}" destId="{49B7D9F3-5771-4FAD-850E-778A8B2B7227}" srcOrd="0" destOrd="0" presId="urn:microsoft.com/office/officeart/2005/8/layout/radial1"/>
    <dgm:cxn modelId="{BE8706FB-40F3-4D63-9123-454EFBD7DE62}" srcId="{95F77272-7859-4A4B-9AA6-445F68611D62}" destId="{98EEA435-DC51-4DCB-A4E0-D65E4E58FBF9}" srcOrd="1" destOrd="0" parTransId="{CF26A823-D066-45CC-A49E-8B9B469DFFEF}" sibTransId="{FEA4362C-4BBA-4093-A1EE-67FDBF76C281}"/>
    <dgm:cxn modelId="{201353CF-5D70-4D41-8C22-7EE3D7BEEE9E}" type="presOf" srcId="{F28A17BF-3BC9-4030-AB7A-D61CBE38E999}" destId="{CBB92545-ECE2-46AE-967F-BF428C105735}" srcOrd="1" destOrd="0" presId="urn:microsoft.com/office/officeart/2005/8/layout/radial1"/>
    <dgm:cxn modelId="{56B93EF1-3133-417E-AC86-A0208D8B0842}" type="presOf" srcId="{8F1BA3E7-FC55-4AE8-A8B4-E71813DD0875}" destId="{FA507F22-0B7B-47BC-9FF3-274F71EF7BBE}" srcOrd="1" destOrd="0" presId="urn:microsoft.com/office/officeart/2005/8/layout/radial1"/>
    <dgm:cxn modelId="{3527A7FE-1A82-4BB1-B4F6-EA060D46E5E0}" type="presParOf" srcId="{3B88FA5C-A349-4921-8C87-26065A6E2A04}" destId="{C8A04852-9E0A-418A-B841-172F5BDCE4F4}" srcOrd="0" destOrd="0" presId="urn:microsoft.com/office/officeart/2005/8/layout/radial1"/>
    <dgm:cxn modelId="{7A8540EB-3C13-4B8B-8782-4CE9E6057A66}" type="presParOf" srcId="{3B88FA5C-A349-4921-8C87-26065A6E2A04}" destId="{49B7D9F3-5771-4FAD-850E-778A8B2B7227}" srcOrd="1" destOrd="0" presId="urn:microsoft.com/office/officeart/2005/8/layout/radial1"/>
    <dgm:cxn modelId="{F8F45AF6-D047-470E-9A6C-BA64CE87C53E}" type="presParOf" srcId="{49B7D9F3-5771-4FAD-850E-778A8B2B7227}" destId="{FA507F22-0B7B-47BC-9FF3-274F71EF7BBE}" srcOrd="0" destOrd="0" presId="urn:microsoft.com/office/officeart/2005/8/layout/radial1"/>
    <dgm:cxn modelId="{65B708B5-C34A-4A60-B3F4-E0305E187CAC}" type="presParOf" srcId="{3B88FA5C-A349-4921-8C87-26065A6E2A04}" destId="{C9AC8246-F7C0-475D-9585-1D097019CEA7}" srcOrd="2" destOrd="0" presId="urn:microsoft.com/office/officeart/2005/8/layout/radial1"/>
    <dgm:cxn modelId="{F90C62AF-5735-43F2-A7AE-A45E46B274C5}" type="presParOf" srcId="{3B88FA5C-A349-4921-8C87-26065A6E2A04}" destId="{F3A0169F-EE64-40A6-977B-C67931D65DBC}" srcOrd="3" destOrd="0" presId="urn:microsoft.com/office/officeart/2005/8/layout/radial1"/>
    <dgm:cxn modelId="{9DD4D955-1FEB-4D15-8A90-FEE65058E6B8}" type="presParOf" srcId="{F3A0169F-EE64-40A6-977B-C67931D65DBC}" destId="{CBB92545-ECE2-46AE-967F-BF428C105735}" srcOrd="0" destOrd="0" presId="urn:microsoft.com/office/officeart/2005/8/layout/radial1"/>
    <dgm:cxn modelId="{C74484F7-6104-42AC-915F-340D058D2B49}" type="presParOf" srcId="{3B88FA5C-A349-4921-8C87-26065A6E2A04}" destId="{1245B5C0-20C6-4F55-ABED-F6B4204EDDA1}" srcOrd="4"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F77272-7859-4A4B-9AA6-445F68611D6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D976469-D1BA-4325-AFD3-AFC4383A4D02}">
      <dgm:prSet phldrT="[Text]"/>
      <dgm:spPr/>
      <dgm:t>
        <a:bodyPr/>
        <a:lstStyle/>
        <a:p>
          <a:r>
            <a:rPr lang="en-US" dirty="0" smtClean="0"/>
            <a:t>Plantation Farming</a:t>
          </a:r>
          <a:endParaRPr lang="en-US" dirty="0"/>
        </a:p>
      </dgm:t>
    </dgm:pt>
    <dgm:pt modelId="{D6E18E7A-5A90-4DB7-8004-7A84B06223FA}" type="parTrans" cxnId="{4C170552-3399-45DB-8FB1-BDC19C0B0808}">
      <dgm:prSet/>
      <dgm:spPr/>
      <dgm:t>
        <a:bodyPr/>
        <a:lstStyle/>
        <a:p>
          <a:endParaRPr lang="en-US"/>
        </a:p>
      </dgm:t>
    </dgm:pt>
    <dgm:pt modelId="{1682985B-9D15-48A4-9935-B28F3E4A187A}" type="sibTrans" cxnId="{4C170552-3399-45DB-8FB1-BDC19C0B0808}">
      <dgm:prSet/>
      <dgm:spPr/>
      <dgm:t>
        <a:bodyPr/>
        <a:lstStyle/>
        <a:p>
          <a:endParaRPr lang="en-US"/>
        </a:p>
      </dgm:t>
    </dgm:pt>
    <dgm:pt modelId="{8EA4E296-8312-4E30-851C-AB49E8F639C7}">
      <dgm:prSet phldrT="[Text]"/>
      <dgm:spPr/>
      <dgm:t>
        <a:bodyPr/>
        <a:lstStyle/>
        <a:p>
          <a:r>
            <a:rPr lang="en-US" dirty="0" smtClean="0"/>
            <a:t>Large farms that specialize in one or two crops.  Mostly in LDCs </a:t>
          </a:r>
          <a:endParaRPr lang="en-US" dirty="0"/>
        </a:p>
      </dgm:t>
    </dgm:pt>
    <dgm:pt modelId="{8F1BA3E7-FC55-4AE8-A8B4-E71813DD0875}" type="parTrans" cxnId="{FCCB2406-2FB3-4A99-86C0-EC709CC06703}">
      <dgm:prSet/>
      <dgm:spPr/>
      <dgm:t>
        <a:bodyPr/>
        <a:lstStyle/>
        <a:p>
          <a:endParaRPr lang="en-US"/>
        </a:p>
      </dgm:t>
    </dgm:pt>
    <dgm:pt modelId="{C9C95DB4-CF4C-4BEA-9EF1-55AA4D7141CF}" type="sibTrans" cxnId="{FCCB2406-2FB3-4A99-86C0-EC709CC06703}">
      <dgm:prSet/>
      <dgm:spPr/>
      <dgm:t>
        <a:bodyPr/>
        <a:lstStyle/>
        <a:p>
          <a:endParaRPr lang="en-US"/>
        </a:p>
      </dgm:t>
    </dgm:pt>
    <dgm:pt modelId="{01B7174D-2F1A-4AB4-A170-84348E5E9022}">
      <dgm:prSet phldrT="[Text]"/>
      <dgm:spPr/>
      <dgm:t>
        <a:bodyPr/>
        <a:lstStyle/>
        <a:p>
          <a:r>
            <a:rPr lang="en-US" dirty="0" smtClean="0"/>
            <a:t>Called “Cash Crops” because they make money for their owners.</a:t>
          </a:r>
          <a:endParaRPr lang="en-US" dirty="0"/>
        </a:p>
      </dgm:t>
    </dgm:pt>
    <dgm:pt modelId="{F28A17BF-3BC9-4030-AB7A-D61CBE38E999}" type="parTrans" cxnId="{A581B725-D680-4597-94C4-E7A963425621}">
      <dgm:prSet/>
      <dgm:spPr/>
      <dgm:t>
        <a:bodyPr/>
        <a:lstStyle/>
        <a:p>
          <a:endParaRPr lang="en-US"/>
        </a:p>
      </dgm:t>
    </dgm:pt>
    <dgm:pt modelId="{0BDD58C5-04D3-4AA2-B2B8-0D22D0121E99}" type="sibTrans" cxnId="{A581B725-D680-4597-94C4-E7A963425621}">
      <dgm:prSet/>
      <dgm:spPr/>
      <dgm:t>
        <a:bodyPr/>
        <a:lstStyle/>
        <a:p>
          <a:endParaRPr lang="en-US"/>
        </a:p>
      </dgm:t>
    </dgm:pt>
    <dgm:pt modelId="{859E1A30-9801-4046-9168-F5CE0D53DA58}">
      <dgm:prSet phldrT="[Text]"/>
      <dgm:spPr/>
      <dgm:t>
        <a:bodyPr/>
        <a:lstStyle/>
        <a:p>
          <a:r>
            <a:rPr lang="en-US" dirty="0" smtClean="0"/>
            <a:t>Cotton, Sugarcane, Tobacco, Coffee, Rubber</a:t>
          </a:r>
          <a:endParaRPr lang="en-US" dirty="0"/>
        </a:p>
      </dgm:t>
    </dgm:pt>
    <dgm:pt modelId="{D38CFFF0-AE3E-4FCC-97AF-D3284821E6A7}" type="parTrans" cxnId="{3881B69A-3B52-45C1-8188-33740ECEB34D}">
      <dgm:prSet/>
      <dgm:spPr/>
      <dgm:t>
        <a:bodyPr/>
        <a:lstStyle/>
        <a:p>
          <a:endParaRPr lang="en-US"/>
        </a:p>
      </dgm:t>
    </dgm:pt>
    <dgm:pt modelId="{EAACA231-74DA-4378-B5F5-F031FCB4A04D}" type="sibTrans" cxnId="{3881B69A-3B52-45C1-8188-33740ECEB34D}">
      <dgm:prSet/>
      <dgm:spPr/>
      <dgm:t>
        <a:bodyPr/>
        <a:lstStyle/>
        <a:p>
          <a:endParaRPr lang="en-US"/>
        </a:p>
      </dgm:t>
    </dgm:pt>
    <dgm:pt modelId="{3B88FA5C-A349-4921-8C87-26065A6E2A04}" type="pres">
      <dgm:prSet presAssocID="{95F77272-7859-4A4B-9AA6-445F68611D62}" presName="cycle" presStyleCnt="0">
        <dgm:presLayoutVars>
          <dgm:chMax val="1"/>
          <dgm:dir/>
          <dgm:animLvl val="ctr"/>
          <dgm:resizeHandles val="exact"/>
        </dgm:presLayoutVars>
      </dgm:prSet>
      <dgm:spPr/>
      <dgm:t>
        <a:bodyPr/>
        <a:lstStyle/>
        <a:p>
          <a:endParaRPr lang="en-US"/>
        </a:p>
      </dgm:t>
    </dgm:pt>
    <dgm:pt modelId="{C8A04852-9E0A-418A-B841-172F5BDCE4F4}" type="pres">
      <dgm:prSet presAssocID="{DD976469-D1BA-4325-AFD3-AFC4383A4D02}" presName="centerShape" presStyleLbl="node0" presStyleIdx="0" presStyleCnt="1"/>
      <dgm:spPr>
        <a:prstGeom prst="roundRect">
          <a:avLst/>
        </a:prstGeom>
      </dgm:spPr>
      <dgm:t>
        <a:bodyPr/>
        <a:lstStyle/>
        <a:p>
          <a:endParaRPr lang="en-US"/>
        </a:p>
      </dgm:t>
    </dgm:pt>
    <dgm:pt modelId="{49B7D9F3-5771-4FAD-850E-778A8B2B7227}" type="pres">
      <dgm:prSet presAssocID="{8F1BA3E7-FC55-4AE8-A8B4-E71813DD0875}" presName="Name9" presStyleLbl="parChTrans1D2" presStyleIdx="0" presStyleCnt="3"/>
      <dgm:spPr/>
      <dgm:t>
        <a:bodyPr/>
        <a:lstStyle/>
        <a:p>
          <a:endParaRPr lang="en-US"/>
        </a:p>
      </dgm:t>
    </dgm:pt>
    <dgm:pt modelId="{FA507F22-0B7B-47BC-9FF3-274F71EF7BBE}" type="pres">
      <dgm:prSet presAssocID="{8F1BA3E7-FC55-4AE8-A8B4-E71813DD0875}" presName="connTx" presStyleLbl="parChTrans1D2" presStyleIdx="0" presStyleCnt="3"/>
      <dgm:spPr/>
      <dgm:t>
        <a:bodyPr/>
        <a:lstStyle/>
        <a:p>
          <a:endParaRPr lang="en-US"/>
        </a:p>
      </dgm:t>
    </dgm:pt>
    <dgm:pt modelId="{C9AC8246-F7C0-475D-9585-1D097019CEA7}" type="pres">
      <dgm:prSet presAssocID="{8EA4E296-8312-4E30-851C-AB49E8F639C7}" presName="node" presStyleLbl="node1" presStyleIdx="0" presStyleCnt="3">
        <dgm:presLayoutVars>
          <dgm:bulletEnabled val="1"/>
        </dgm:presLayoutVars>
      </dgm:prSet>
      <dgm:spPr>
        <a:prstGeom prst="roundRect">
          <a:avLst/>
        </a:prstGeom>
      </dgm:spPr>
      <dgm:t>
        <a:bodyPr/>
        <a:lstStyle/>
        <a:p>
          <a:endParaRPr lang="en-US"/>
        </a:p>
      </dgm:t>
    </dgm:pt>
    <dgm:pt modelId="{F3A0169F-EE64-40A6-977B-C67931D65DBC}" type="pres">
      <dgm:prSet presAssocID="{F28A17BF-3BC9-4030-AB7A-D61CBE38E999}" presName="Name9" presStyleLbl="parChTrans1D2" presStyleIdx="1" presStyleCnt="3"/>
      <dgm:spPr/>
      <dgm:t>
        <a:bodyPr/>
        <a:lstStyle/>
        <a:p>
          <a:endParaRPr lang="en-US"/>
        </a:p>
      </dgm:t>
    </dgm:pt>
    <dgm:pt modelId="{CBB92545-ECE2-46AE-967F-BF428C105735}" type="pres">
      <dgm:prSet presAssocID="{F28A17BF-3BC9-4030-AB7A-D61CBE38E999}" presName="connTx" presStyleLbl="parChTrans1D2" presStyleIdx="1" presStyleCnt="3"/>
      <dgm:spPr/>
      <dgm:t>
        <a:bodyPr/>
        <a:lstStyle/>
        <a:p>
          <a:endParaRPr lang="en-US"/>
        </a:p>
      </dgm:t>
    </dgm:pt>
    <dgm:pt modelId="{1245B5C0-20C6-4F55-ABED-F6B4204EDDA1}" type="pres">
      <dgm:prSet presAssocID="{01B7174D-2F1A-4AB4-A170-84348E5E9022}" presName="node" presStyleLbl="node1" presStyleIdx="1" presStyleCnt="3">
        <dgm:presLayoutVars>
          <dgm:bulletEnabled val="1"/>
        </dgm:presLayoutVars>
      </dgm:prSet>
      <dgm:spPr>
        <a:prstGeom prst="roundRect">
          <a:avLst/>
        </a:prstGeom>
      </dgm:spPr>
      <dgm:t>
        <a:bodyPr/>
        <a:lstStyle/>
        <a:p>
          <a:endParaRPr lang="en-US"/>
        </a:p>
      </dgm:t>
    </dgm:pt>
    <dgm:pt modelId="{2FC08B6D-F175-4D45-AC30-46BEA14CAB76}" type="pres">
      <dgm:prSet presAssocID="{D38CFFF0-AE3E-4FCC-97AF-D3284821E6A7}" presName="Name9" presStyleLbl="parChTrans1D2" presStyleIdx="2" presStyleCnt="3"/>
      <dgm:spPr/>
      <dgm:t>
        <a:bodyPr/>
        <a:lstStyle/>
        <a:p>
          <a:endParaRPr lang="en-US"/>
        </a:p>
      </dgm:t>
    </dgm:pt>
    <dgm:pt modelId="{94946F11-A41B-481F-B55F-1C226F3B0D9C}" type="pres">
      <dgm:prSet presAssocID="{D38CFFF0-AE3E-4FCC-97AF-D3284821E6A7}" presName="connTx" presStyleLbl="parChTrans1D2" presStyleIdx="2" presStyleCnt="3"/>
      <dgm:spPr/>
      <dgm:t>
        <a:bodyPr/>
        <a:lstStyle/>
        <a:p>
          <a:endParaRPr lang="en-US"/>
        </a:p>
      </dgm:t>
    </dgm:pt>
    <dgm:pt modelId="{7EFCC05E-CD02-4F08-B402-E825244D6C96}" type="pres">
      <dgm:prSet presAssocID="{859E1A30-9801-4046-9168-F5CE0D53DA58}" presName="node" presStyleLbl="node1" presStyleIdx="2" presStyleCnt="3">
        <dgm:presLayoutVars>
          <dgm:bulletEnabled val="1"/>
        </dgm:presLayoutVars>
      </dgm:prSet>
      <dgm:spPr>
        <a:prstGeom prst="roundRect">
          <a:avLst/>
        </a:prstGeom>
      </dgm:spPr>
      <dgm:t>
        <a:bodyPr/>
        <a:lstStyle/>
        <a:p>
          <a:endParaRPr lang="en-US"/>
        </a:p>
      </dgm:t>
    </dgm:pt>
  </dgm:ptLst>
  <dgm:cxnLst>
    <dgm:cxn modelId="{1A7337BB-06BA-4537-96ED-70FC8B1DD43F}" type="presOf" srcId="{8EA4E296-8312-4E30-851C-AB49E8F639C7}" destId="{C9AC8246-F7C0-475D-9585-1D097019CEA7}" srcOrd="0" destOrd="0" presId="urn:microsoft.com/office/officeart/2005/8/layout/radial1"/>
    <dgm:cxn modelId="{4C170552-3399-45DB-8FB1-BDC19C0B0808}" srcId="{95F77272-7859-4A4B-9AA6-445F68611D62}" destId="{DD976469-D1BA-4325-AFD3-AFC4383A4D02}" srcOrd="0" destOrd="0" parTransId="{D6E18E7A-5A90-4DB7-8004-7A84B06223FA}" sibTransId="{1682985B-9D15-48A4-9935-B28F3E4A187A}"/>
    <dgm:cxn modelId="{2907F1DB-A7A3-4239-ADAE-0C4F172DBACC}" type="presOf" srcId="{DD976469-D1BA-4325-AFD3-AFC4383A4D02}" destId="{C8A04852-9E0A-418A-B841-172F5BDCE4F4}" srcOrd="0" destOrd="0" presId="urn:microsoft.com/office/officeart/2005/8/layout/radial1"/>
    <dgm:cxn modelId="{C539138B-1A3A-45B0-A9D0-E69419F2ED25}" type="presOf" srcId="{D38CFFF0-AE3E-4FCC-97AF-D3284821E6A7}" destId="{94946F11-A41B-481F-B55F-1C226F3B0D9C}" srcOrd="1" destOrd="0" presId="urn:microsoft.com/office/officeart/2005/8/layout/radial1"/>
    <dgm:cxn modelId="{101ED426-736D-479F-B554-F36DFC1AE6CF}" type="presOf" srcId="{01B7174D-2F1A-4AB4-A170-84348E5E9022}" destId="{1245B5C0-20C6-4F55-ABED-F6B4204EDDA1}" srcOrd="0" destOrd="0" presId="urn:microsoft.com/office/officeart/2005/8/layout/radial1"/>
    <dgm:cxn modelId="{25D0DA9D-227B-4690-BD6B-D8A8EC880600}" type="presOf" srcId="{8F1BA3E7-FC55-4AE8-A8B4-E71813DD0875}" destId="{FA507F22-0B7B-47BC-9FF3-274F71EF7BBE}" srcOrd="1" destOrd="0" presId="urn:microsoft.com/office/officeart/2005/8/layout/radial1"/>
    <dgm:cxn modelId="{B696D998-209A-426D-B6E7-5DD50DB3DA36}" type="presOf" srcId="{F28A17BF-3BC9-4030-AB7A-D61CBE38E999}" destId="{F3A0169F-EE64-40A6-977B-C67931D65DBC}" srcOrd="0" destOrd="0" presId="urn:microsoft.com/office/officeart/2005/8/layout/radial1"/>
    <dgm:cxn modelId="{A581B725-D680-4597-94C4-E7A963425621}" srcId="{DD976469-D1BA-4325-AFD3-AFC4383A4D02}" destId="{01B7174D-2F1A-4AB4-A170-84348E5E9022}" srcOrd="1" destOrd="0" parTransId="{F28A17BF-3BC9-4030-AB7A-D61CBE38E999}" sibTransId="{0BDD58C5-04D3-4AA2-B2B8-0D22D0121E99}"/>
    <dgm:cxn modelId="{3881B69A-3B52-45C1-8188-33740ECEB34D}" srcId="{DD976469-D1BA-4325-AFD3-AFC4383A4D02}" destId="{859E1A30-9801-4046-9168-F5CE0D53DA58}" srcOrd="2" destOrd="0" parTransId="{D38CFFF0-AE3E-4FCC-97AF-D3284821E6A7}" sibTransId="{EAACA231-74DA-4378-B5F5-F031FCB4A04D}"/>
    <dgm:cxn modelId="{96AEFC8A-B6D2-4D59-9517-7927AB59CB11}" type="presOf" srcId="{F28A17BF-3BC9-4030-AB7A-D61CBE38E999}" destId="{CBB92545-ECE2-46AE-967F-BF428C105735}" srcOrd="1" destOrd="0" presId="urn:microsoft.com/office/officeart/2005/8/layout/radial1"/>
    <dgm:cxn modelId="{FCCB2406-2FB3-4A99-86C0-EC709CC06703}" srcId="{DD976469-D1BA-4325-AFD3-AFC4383A4D02}" destId="{8EA4E296-8312-4E30-851C-AB49E8F639C7}" srcOrd="0" destOrd="0" parTransId="{8F1BA3E7-FC55-4AE8-A8B4-E71813DD0875}" sibTransId="{C9C95DB4-CF4C-4BEA-9EF1-55AA4D7141CF}"/>
    <dgm:cxn modelId="{85BD83E1-4356-48E3-8DE3-62ED235A97C8}" type="presOf" srcId="{95F77272-7859-4A4B-9AA6-445F68611D62}" destId="{3B88FA5C-A349-4921-8C87-26065A6E2A04}" srcOrd="0" destOrd="0" presId="urn:microsoft.com/office/officeart/2005/8/layout/radial1"/>
    <dgm:cxn modelId="{76BD7038-6EF0-4481-9AB2-27B29297C57F}" type="presOf" srcId="{859E1A30-9801-4046-9168-F5CE0D53DA58}" destId="{7EFCC05E-CD02-4F08-B402-E825244D6C96}" srcOrd="0" destOrd="0" presId="urn:microsoft.com/office/officeart/2005/8/layout/radial1"/>
    <dgm:cxn modelId="{6B7E694D-1CA7-4F21-81B0-D9BC88A7F23F}" type="presOf" srcId="{8F1BA3E7-FC55-4AE8-A8B4-E71813DD0875}" destId="{49B7D9F3-5771-4FAD-850E-778A8B2B7227}" srcOrd="0" destOrd="0" presId="urn:microsoft.com/office/officeart/2005/8/layout/radial1"/>
    <dgm:cxn modelId="{1EFD731D-BA04-4A12-85EC-9C7990615D3B}" type="presOf" srcId="{D38CFFF0-AE3E-4FCC-97AF-D3284821E6A7}" destId="{2FC08B6D-F175-4D45-AC30-46BEA14CAB76}" srcOrd="0" destOrd="0" presId="urn:microsoft.com/office/officeart/2005/8/layout/radial1"/>
    <dgm:cxn modelId="{DF7D5AEC-D7AA-4B47-9A5E-64090EFBECCA}" type="presParOf" srcId="{3B88FA5C-A349-4921-8C87-26065A6E2A04}" destId="{C8A04852-9E0A-418A-B841-172F5BDCE4F4}" srcOrd="0" destOrd="0" presId="urn:microsoft.com/office/officeart/2005/8/layout/radial1"/>
    <dgm:cxn modelId="{91EACEC4-6BB3-4B7F-A7BE-E1643F41D082}" type="presParOf" srcId="{3B88FA5C-A349-4921-8C87-26065A6E2A04}" destId="{49B7D9F3-5771-4FAD-850E-778A8B2B7227}" srcOrd="1" destOrd="0" presId="urn:microsoft.com/office/officeart/2005/8/layout/radial1"/>
    <dgm:cxn modelId="{84B3BC55-8763-439A-8039-C277C748D86A}" type="presParOf" srcId="{49B7D9F3-5771-4FAD-850E-778A8B2B7227}" destId="{FA507F22-0B7B-47BC-9FF3-274F71EF7BBE}" srcOrd="0" destOrd="0" presId="urn:microsoft.com/office/officeart/2005/8/layout/radial1"/>
    <dgm:cxn modelId="{1CB6A448-F436-4BA3-90DB-69A5901CCF3E}" type="presParOf" srcId="{3B88FA5C-A349-4921-8C87-26065A6E2A04}" destId="{C9AC8246-F7C0-475D-9585-1D097019CEA7}" srcOrd="2" destOrd="0" presId="urn:microsoft.com/office/officeart/2005/8/layout/radial1"/>
    <dgm:cxn modelId="{2CE10CE1-D82E-4AD1-9E89-29BCF2EACEE0}" type="presParOf" srcId="{3B88FA5C-A349-4921-8C87-26065A6E2A04}" destId="{F3A0169F-EE64-40A6-977B-C67931D65DBC}" srcOrd="3" destOrd="0" presId="urn:microsoft.com/office/officeart/2005/8/layout/radial1"/>
    <dgm:cxn modelId="{BEDEFAD5-88A3-46EF-B473-682D58D22E43}" type="presParOf" srcId="{F3A0169F-EE64-40A6-977B-C67931D65DBC}" destId="{CBB92545-ECE2-46AE-967F-BF428C105735}" srcOrd="0" destOrd="0" presId="urn:microsoft.com/office/officeart/2005/8/layout/radial1"/>
    <dgm:cxn modelId="{50D3BE87-E07D-4B54-AA54-030DA3D38680}" type="presParOf" srcId="{3B88FA5C-A349-4921-8C87-26065A6E2A04}" destId="{1245B5C0-20C6-4F55-ABED-F6B4204EDDA1}" srcOrd="4" destOrd="0" presId="urn:microsoft.com/office/officeart/2005/8/layout/radial1"/>
    <dgm:cxn modelId="{B113A803-5853-48C8-BFD3-17CE410D7AFE}" type="presParOf" srcId="{3B88FA5C-A349-4921-8C87-26065A6E2A04}" destId="{2FC08B6D-F175-4D45-AC30-46BEA14CAB76}" srcOrd="5" destOrd="0" presId="urn:microsoft.com/office/officeart/2005/8/layout/radial1"/>
    <dgm:cxn modelId="{BE3A445E-677D-4F92-952F-2F116DC70D6C}" type="presParOf" srcId="{2FC08B6D-F175-4D45-AC30-46BEA14CAB76}" destId="{94946F11-A41B-481F-B55F-1C226F3B0D9C}" srcOrd="0" destOrd="0" presId="urn:microsoft.com/office/officeart/2005/8/layout/radial1"/>
    <dgm:cxn modelId="{D599686D-B1FB-4597-BFC2-7ED311DA78E7}" type="presParOf" srcId="{3B88FA5C-A349-4921-8C87-26065A6E2A04}" destId="{7EFCC05E-CD02-4F08-B402-E825244D6C96}" srcOrd="6"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E9BB740-9564-4CEB-A60B-DAF4CE3D912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6026D39-3A2E-4215-BE31-0E2D0E74DF9B}">
      <dgm:prSet phldrT="[Text]"/>
      <dgm:spPr/>
      <dgm:t>
        <a:bodyPr/>
        <a:lstStyle/>
        <a:p>
          <a:r>
            <a:rPr lang="en-US" dirty="0" smtClean="0"/>
            <a:t>Market Gardening and Dairy</a:t>
          </a:r>
          <a:endParaRPr lang="en-US" dirty="0"/>
        </a:p>
      </dgm:t>
    </dgm:pt>
    <dgm:pt modelId="{9AC0EB60-C8A4-4E02-9D2A-3F589EC6155A}" type="parTrans" cxnId="{0D83F7F8-9AB8-4211-AD98-6416B324426A}">
      <dgm:prSet/>
      <dgm:spPr/>
      <dgm:t>
        <a:bodyPr/>
        <a:lstStyle/>
        <a:p>
          <a:endParaRPr lang="en-US"/>
        </a:p>
      </dgm:t>
    </dgm:pt>
    <dgm:pt modelId="{AB41A36F-8545-4121-A2AA-19E6BB23324B}" type="sibTrans" cxnId="{0D83F7F8-9AB8-4211-AD98-6416B324426A}">
      <dgm:prSet/>
      <dgm:spPr/>
      <dgm:t>
        <a:bodyPr/>
        <a:lstStyle/>
        <a:p>
          <a:endParaRPr lang="en-US"/>
        </a:p>
      </dgm:t>
    </dgm:pt>
    <dgm:pt modelId="{9EAA97F9-EDDD-4D42-BBAE-848BE302E1D8}">
      <dgm:prSet phldrT="[Text]"/>
      <dgm:spPr/>
      <dgm:t>
        <a:bodyPr/>
        <a:lstStyle/>
        <a:p>
          <a:r>
            <a:rPr lang="en-US" dirty="0" smtClean="0"/>
            <a:t>Forest</a:t>
          </a:r>
          <a:endParaRPr lang="en-US" dirty="0"/>
        </a:p>
      </dgm:t>
    </dgm:pt>
    <dgm:pt modelId="{C9B62BED-0FC8-4513-A008-62AED8D58D1D}" type="parTrans" cxnId="{FE94CF8F-83ED-4E08-A786-C6C5DE911837}">
      <dgm:prSet/>
      <dgm:spPr/>
      <dgm:t>
        <a:bodyPr/>
        <a:lstStyle/>
        <a:p>
          <a:endParaRPr lang="en-US"/>
        </a:p>
      </dgm:t>
    </dgm:pt>
    <dgm:pt modelId="{71039070-5EDF-403F-83AA-566DD2F4105C}" type="sibTrans" cxnId="{FE94CF8F-83ED-4E08-A786-C6C5DE911837}">
      <dgm:prSet/>
      <dgm:spPr/>
      <dgm:t>
        <a:bodyPr/>
        <a:lstStyle/>
        <a:p>
          <a:endParaRPr lang="en-US"/>
        </a:p>
      </dgm:t>
    </dgm:pt>
    <dgm:pt modelId="{F4D63345-8CD1-4882-8991-E08D9907C32F}">
      <dgm:prSet phldrT="[Text]"/>
      <dgm:spPr/>
      <dgm:t>
        <a:bodyPr/>
        <a:lstStyle/>
        <a:p>
          <a:r>
            <a:rPr lang="en-US" dirty="0" smtClean="0"/>
            <a:t>Field Crops</a:t>
          </a:r>
          <a:endParaRPr lang="en-US" dirty="0"/>
        </a:p>
      </dgm:t>
    </dgm:pt>
    <dgm:pt modelId="{D1D03736-CA91-446C-8B49-3361F7CD961F}" type="parTrans" cxnId="{9DBD1E4F-9008-4510-A258-3E25FB61EFD0}">
      <dgm:prSet/>
      <dgm:spPr/>
      <dgm:t>
        <a:bodyPr/>
        <a:lstStyle/>
        <a:p>
          <a:endParaRPr lang="en-US"/>
        </a:p>
      </dgm:t>
    </dgm:pt>
    <dgm:pt modelId="{4920C009-F5E5-4FD2-8E91-C5A874BD8F98}" type="sibTrans" cxnId="{9DBD1E4F-9008-4510-A258-3E25FB61EFD0}">
      <dgm:prSet/>
      <dgm:spPr/>
      <dgm:t>
        <a:bodyPr/>
        <a:lstStyle/>
        <a:p>
          <a:endParaRPr lang="en-US"/>
        </a:p>
      </dgm:t>
    </dgm:pt>
    <dgm:pt modelId="{17AB1F7F-B401-49EA-B7E4-59CC59773CDB}">
      <dgm:prSet phldrT="[Text]"/>
      <dgm:spPr/>
      <dgm:t>
        <a:bodyPr/>
        <a:lstStyle/>
        <a:p>
          <a:r>
            <a:rPr lang="en-US" dirty="0" smtClean="0"/>
            <a:t>Nearest the town, farmers raised perishable products such as garden vegetables and milk.</a:t>
          </a:r>
          <a:endParaRPr lang="en-US" dirty="0"/>
        </a:p>
      </dgm:t>
    </dgm:pt>
    <dgm:pt modelId="{CC7FE60C-9748-404F-B31C-4CC134E78A78}" type="parTrans" cxnId="{EC472294-217A-4ADF-BDF2-B89FFCF42D4A}">
      <dgm:prSet/>
      <dgm:spPr/>
      <dgm:t>
        <a:bodyPr/>
        <a:lstStyle/>
        <a:p>
          <a:endParaRPr lang="en-US"/>
        </a:p>
      </dgm:t>
    </dgm:pt>
    <dgm:pt modelId="{627D2972-B5F7-4281-A6FE-621A25D3C42A}" type="sibTrans" cxnId="{EC472294-217A-4ADF-BDF2-B89FFCF42D4A}">
      <dgm:prSet/>
      <dgm:spPr/>
      <dgm:t>
        <a:bodyPr/>
        <a:lstStyle/>
        <a:p>
          <a:endParaRPr lang="en-US"/>
        </a:p>
      </dgm:t>
    </dgm:pt>
    <dgm:pt modelId="{81E190EA-35ED-419F-8B74-CEFE10D6030F}">
      <dgm:prSet phldrT="[Text]"/>
      <dgm:spPr/>
      <dgm:t>
        <a:bodyPr/>
        <a:lstStyle/>
        <a:p>
          <a:r>
            <a:rPr lang="en-US" dirty="0" smtClean="0"/>
            <a:t>Towns from Von </a:t>
          </a:r>
          <a:r>
            <a:rPr lang="en-US" dirty="0" err="1" smtClean="0"/>
            <a:t>Thunen’s</a:t>
          </a:r>
          <a:r>
            <a:rPr lang="en-US" dirty="0" smtClean="0"/>
            <a:t> Day were surrounded by a ring of trees used for construction.</a:t>
          </a:r>
          <a:endParaRPr lang="en-US" dirty="0"/>
        </a:p>
      </dgm:t>
    </dgm:pt>
    <dgm:pt modelId="{3ECFDA28-30E9-4646-B742-41ED9A5737B8}" type="parTrans" cxnId="{84A3E335-837B-4C13-B701-97D2640F6349}">
      <dgm:prSet/>
      <dgm:spPr/>
      <dgm:t>
        <a:bodyPr/>
        <a:lstStyle/>
        <a:p>
          <a:endParaRPr lang="en-US"/>
        </a:p>
      </dgm:t>
    </dgm:pt>
    <dgm:pt modelId="{5C06E807-D373-41B3-B402-D87DF0282A4F}" type="sibTrans" cxnId="{84A3E335-837B-4C13-B701-97D2640F6349}">
      <dgm:prSet/>
      <dgm:spPr/>
      <dgm:t>
        <a:bodyPr/>
        <a:lstStyle/>
        <a:p>
          <a:endParaRPr lang="en-US"/>
        </a:p>
      </dgm:t>
    </dgm:pt>
    <dgm:pt modelId="{0D869DBC-9A1A-40FB-81A2-E8D28A197BFF}">
      <dgm:prSet phldrT="[Text]"/>
      <dgm:spPr/>
      <dgm:t>
        <a:bodyPr/>
        <a:lstStyle/>
        <a:p>
          <a:r>
            <a:rPr lang="en-US" dirty="0" smtClean="0"/>
            <a:t>Crops that are less perishable.</a:t>
          </a:r>
          <a:endParaRPr lang="en-US" dirty="0"/>
        </a:p>
      </dgm:t>
    </dgm:pt>
    <dgm:pt modelId="{6A73B22D-53CE-4F69-9492-76FF5D3F928D}" type="parTrans" cxnId="{C2E4CF63-D0E1-465A-AC07-2DD8CA1E1FCE}">
      <dgm:prSet/>
      <dgm:spPr/>
      <dgm:t>
        <a:bodyPr/>
        <a:lstStyle/>
        <a:p>
          <a:endParaRPr lang="en-US"/>
        </a:p>
      </dgm:t>
    </dgm:pt>
    <dgm:pt modelId="{72A0825A-80B4-4297-871C-8325B84033EC}" type="sibTrans" cxnId="{C2E4CF63-D0E1-465A-AC07-2DD8CA1E1FCE}">
      <dgm:prSet/>
      <dgm:spPr/>
      <dgm:t>
        <a:bodyPr/>
        <a:lstStyle/>
        <a:p>
          <a:endParaRPr lang="en-US"/>
        </a:p>
      </dgm:t>
    </dgm:pt>
    <dgm:pt modelId="{0E85953B-5D0E-4F56-B805-31724D82B4B7}">
      <dgm:prSet phldrT="[Text]"/>
      <dgm:spPr/>
      <dgm:t>
        <a:bodyPr/>
        <a:lstStyle/>
        <a:p>
          <a:r>
            <a:rPr lang="en-US" dirty="0" smtClean="0"/>
            <a:t>Animal Grazing</a:t>
          </a:r>
          <a:endParaRPr lang="en-US" dirty="0"/>
        </a:p>
      </dgm:t>
    </dgm:pt>
    <dgm:pt modelId="{0241F837-01CB-42F4-8521-0E122516F623}" type="parTrans" cxnId="{540102E7-F913-4762-B6C0-3993689EA3CD}">
      <dgm:prSet/>
      <dgm:spPr/>
      <dgm:t>
        <a:bodyPr/>
        <a:lstStyle/>
        <a:p>
          <a:endParaRPr lang="en-US"/>
        </a:p>
      </dgm:t>
    </dgm:pt>
    <dgm:pt modelId="{330421E1-6F2A-48AB-A1AF-43F92A73E42E}" type="sibTrans" cxnId="{540102E7-F913-4762-B6C0-3993689EA3CD}">
      <dgm:prSet/>
      <dgm:spPr/>
      <dgm:t>
        <a:bodyPr/>
        <a:lstStyle/>
        <a:p>
          <a:endParaRPr lang="en-US"/>
        </a:p>
      </dgm:t>
    </dgm:pt>
    <dgm:pt modelId="{B110E7F7-78F6-4C53-BC51-34EB817E77D3}">
      <dgm:prSet phldrT="[Text]"/>
      <dgm:spPr/>
      <dgm:t>
        <a:bodyPr/>
        <a:lstStyle/>
        <a:p>
          <a:r>
            <a:rPr lang="en-US" dirty="0" smtClean="0"/>
            <a:t>Required a lot of space.</a:t>
          </a:r>
          <a:endParaRPr lang="en-US" dirty="0"/>
        </a:p>
      </dgm:t>
    </dgm:pt>
    <dgm:pt modelId="{B24D1352-8548-4A2C-ADFC-6C0791356E0C}" type="parTrans" cxnId="{7EE45908-C0D3-498D-A0F4-21EB73BC5CD6}">
      <dgm:prSet/>
      <dgm:spPr/>
      <dgm:t>
        <a:bodyPr/>
        <a:lstStyle/>
        <a:p>
          <a:endParaRPr lang="en-US"/>
        </a:p>
      </dgm:t>
    </dgm:pt>
    <dgm:pt modelId="{8460CBA1-86E6-4CB7-90F6-2B16EACC3ECB}" type="sibTrans" cxnId="{7EE45908-C0D3-498D-A0F4-21EB73BC5CD6}">
      <dgm:prSet/>
      <dgm:spPr/>
      <dgm:t>
        <a:bodyPr/>
        <a:lstStyle/>
        <a:p>
          <a:endParaRPr lang="en-US"/>
        </a:p>
      </dgm:t>
    </dgm:pt>
    <dgm:pt modelId="{26D5390E-2C5E-46CA-801A-FA2DA4AAB137}">
      <dgm:prSet phldrT="[Text]"/>
      <dgm:spPr/>
      <dgm:t>
        <a:bodyPr/>
        <a:lstStyle/>
        <a:p>
          <a:r>
            <a:rPr lang="en-US" dirty="0" smtClean="0"/>
            <a:t>Outside of these rings:</a:t>
          </a:r>
          <a:endParaRPr lang="en-US" dirty="0"/>
        </a:p>
      </dgm:t>
    </dgm:pt>
    <dgm:pt modelId="{E509B457-30DF-4319-AB55-42BF2F56144B}" type="parTrans" cxnId="{F48E00AE-0A58-4491-923E-03D4375D138F}">
      <dgm:prSet/>
      <dgm:spPr/>
      <dgm:t>
        <a:bodyPr/>
        <a:lstStyle/>
        <a:p>
          <a:endParaRPr lang="en-US"/>
        </a:p>
      </dgm:t>
    </dgm:pt>
    <dgm:pt modelId="{1EFBD44D-4B06-4754-B128-46B322330E35}" type="sibTrans" cxnId="{F48E00AE-0A58-4491-923E-03D4375D138F}">
      <dgm:prSet/>
      <dgm:spPr/>
      <dgm:t>
        <a:bodyPr/>
        <a:lstStyle/>
        <a:p>
          <a:endParaRPr lang="en-US"/>
        </a:p>
      </dgm:t>
    </dgm:pt>
    <dgm:pt modelId="{53F557A6-0EB0-492F-B775-FA1D4C6050F8}">
      <dgm:prSet phldrT="[Text]"/>
      <dgm:spPr/>
      <dgm:t>
        <a:bodyPr/>
        <a:lstStyle/>
        <a:p>
          <a:r>
            <a:rPr lang="en-US" dirty="0" smtClean="0"/>
            <a:t>Transportation costs became to high for profitability.</a:t>
          </a:r>
          <a:endParaRPr lang="en-US" dirty="0"/>
        </a:p>
      </dgm:t>
    </dgm:pt>
    <dgm:pt modelId="{7918C9F5-AC33-4769-8138-936F5050170C}" type="parTrans" cxnId="{F0C07A77-29DB-4382-A4BA-8B26BA895747}">
      <dgm:prSet/>
      <dgm:spPr/>
      <dgm:t>
        <a:bodyPr/>
        <a:lstStyle/>
        <a:p>
          <a:endParaRPr lang="en-US"/>
        </a:p>
      </dgm:t>
    </dgm:pt>
    <dgm:pt modelId="{7CDAAFF6-05BD-453D-ABEF-6828FEA38CFB}" type="sibTrans" cxnId="{F0C07A77-29DB-4382-A4BA-8B26BA895747}">
      <dgm:prSet/>
      <dgm:spPr/>
      <dgm:t>
        <a:bodyPr/>
        <a:lstStyle/>
        <a:p>
          <a:endParaRPr lang="en-US"/>
        </a:p>
      </dgm:t>
    </dgm:pt>
    <dgm:pt modelId="{2E840933-3F3F-47E0-8966-DBD97B7A2DE9}" type="pres">
      <dgm:prSet presAssocID="{7E9BB740-9564-4CEB-A60B-DAF4CE3D9124}" presName="linear" presStyleCnt="0">
        <dgm:presLayoutVars>
          <dgm:dir/>
          <dgm:animLvl val="lvl"/>
          <dgm:resizeHandles val="exact"/>
        </dgm:presLayoutVars>
      </dgm:prSet>
      <dgm:spPr/>
      <dgm:t>
        <a:bodyPr/>
        <a:lstStyle/>
        <a:p>
          <a:endParaRPr lang="en-US"/>
        </a:p>
      </dgm:t>
    </dgm:pt>
    <dgm:pt modelId="{5186141D-AC0F-4538-99AD-030A2C2F11D9}" type="pres">
      <dgm:prSet presAssocID="{56026D39-3A2E-4215-BE31-0E2D0E74DF9B}" presName="parentLin" presStyleCnt="0"/>
      <dgm:spPr/>
      <dgm:t>
        <a:bodyPr/>
        <a:lstStyle/>
        <a:p>
          <a:endParaRPr lang="en-US"/>
        </a:p>
      </dgm:t>
    </dgm:pt>
    <dgm:pt modelId="{36B5DEC6-D7C8-4DFC-840F-BA1BBE1864F8}" type="pres">
      <dgm:prSet presAssocID="{56026D39-3A2E-4215-BE31-0E2D0E74DF9B}" presName="parentLeftMargin" presStyleLbl="node1" presStyleIdx="0" presStyleCnt="5"/>
      <dgm:spPr/>
      <dgm:t>
        <a:bodyPr/>
        <a:lstStyle/>
        <a:p>
          <a:endParaRPr lang="en-US"/>
        </a:p>
      </dgm:t>
    </dgm:pt>
    <dgm:pt modelId="{E00F18AD-A784-4641-B6C3-4264A419357A}" type="pres">
      <dgm:prSet presAssocID="{56026D39-3A2E-4215-BE31-0E2D0E74DF9B}" presName="parentText" presStyleLbl="node1" presStyleIdx="0" presStyleCnt="5">
        <dgm:presLayoutVars>
          <dgm:chMax val="0"/>
          <dgm:bulletEnabled val="1"/>
        </dgm:presLayoutVars>
      </dgm:prSet>
      <dgm:spPr/>
      <dgm:t>
        <a:bodyPr/>
        <a:lstStyle/>
        <a:p>
          <a:endParaRPr lang="en-US"/>
        </a:p>
      </dgm:t>
    </dgm:pt>
    <dgm:pt modelId="{4A92722D-0FDC-428F-9627-9E157B8B31C8}" type="pres">
      <dgm:prSet presAssocID="{56026D39-3A2E-4215-BE31-0E2D0E74DF9B}" presName="negativeSpace" presStyleCnt="0"/>
      <dgm:spPr/>
      <dgm:t>
        <a:bodyPr/>
        <a:lstStyle/>
        <a:p>
          <a:endParaRPr lang="en-US"/>
        </a:p>
      </dgm:t>
    </dgm:pt>
    <dgm:pt modelId="{E74871E5-1504-4ABA-8A24-1EAED1D8994B}" type="pres">
      <dgm:prSet presAssocID="{56026D39-3A2E-4215-BE31-0E2D0E74DF9B}" presName="childText" presStyleLbl="conFgAcc1" presStyleIdx="0" presStyleCnt="5">
        <dgm:presLayoutVars>
          <dgm:bulletEnabled val="1"/>
        </dgm:presLayoutVars>
      </dgm:prSet>
      <dgm:spPr/>
      <dgm:t>
        <a:bodyPr/>
        <a:lstStyle/>
        <a:p>
          <a:endParaRPr lang="en-US"/>
        </a:p>
      </dgm:t>
    </dgm:pt>
    <dgm:pt modelId="{F177CB44-C9A4-400F-90F8-6C72F34ABFBF}" type="pres">
      <dgm:prSet presAssocID="{AB41A36F-8545-4121-A2AA-19E6BB23324B}" presName="spaceBetweenRectangles" presStyleCnt="0"/>
      <dgm:spPr/>
      <dgm:t>
        <a:bodyPr/>
        <a:lstStyle/>
        <a:p>
          <a:endParaRPr lang="en-US"/>
        </a:p>
      </dgm:t>
    </dgm:pt>
    <dgm:pt modelId="{6AACBF9A-BEF0-4695-A343-2A7BEE676272}" type="pres">
      <dgm:prSet presAssocID="{9EAA97F9-EDDD-4D42-BBAE-848BE302E1D8}" presName="parentLin" presStyleCnt="0"/>
      <dgm:spPr/>
      <dgm:t>
        <a:bodyPr/>
        <a:lstStyle/>
        <a:p>
          <a:endParaRPr lang="en-US"/>
        </a:p>
      </dgm:t>
    </dgm:pt>
    <dgm:pt modelId="{C5DE4C88-60CE-400B-A65A-DC797B7E82D0}" type="pres">
      <dgm:prSet presAssocID="{9EAA97F9-EDDD-4D42-BBAE-848BE302E1D8}" presName="parentLeftMargin" presStyleLbl="node1" presStyleIdx="0" presStyleCnt="5"/>
      <dgm:spPr/>
      <dgm:t>
        <a:bodyPr/>
        <a:lstStyle/>
        <a:p>
          <a:endParaRPr lang="en-US"/>
        </a:p>
      </dgm:t>
    </dgm:pt>
    <dgm:pt modelId="{5F4E25B6-9BE4-4E11-BAF5-3E264C35CCE5}" type="pres">
      <dgm:prSet presAssocID="{9EAA97F9-EDDD-4D42-BBAE-848BE302E1D8}" presName="parentText" presStyleLbl="node1" presStyleIdx="1" presStyleCnt="5">
        <dgm:presLayoutVars>
          <dgm:chMax val="0"/>
          <dgm:bulletEnabled val="1"/>
        </dgm:presLayoutVars>
      </dgm:prSet>
      <dgm:spPr/>
      <dgm:t>
        <a:bodyPr/>
        <a:lstStyle/>
        <a:p>
          <a:endParaRPr lang="en-US"/>
        </a:p>
      </dgm:t>
    </dgm:pt>
    <dgm:pt modelId="{38A68D48-D5E7-4F72-B0FF-681DD22EF89F}" type="pres">
      <dgm:prSet presAssocID="{9EAA97F9-EDDD-4D42-BBAE-848BE302E1D8}" presName="negativeSpace" presStyleCnt="0"/>
      <dgm:spPr/>
      <dgm:t>
        <a:bodyPr/>
        <a:lstStyle/>
        <a:p>
          <a:endParaRPr lang="en-US"/>
        </a:p>
      </dgm:t>
    </dgm:pt>
    <dgm:pt modelId="{B37CB3F0-BB2F-49A7-AEEB-E97645F44C0A}" type="pres">
      <dgm:prSet presAssocID="{9EAA97F9-EDDD-4D42-BBAE-848BE302E1D8}" presName="childText" presStyleLbl="conFgAcc1" presStyleIdx="1" presStyleCnt="5">
        <dgm:presLayoutVars>
          <dgm:bulletEnabled val="1"/>
        </dgm:presLayoutVars>
      </dgm:prSet>
      <dgm:spPr/>
      <dgm:t>
        <a:bodyPr/>
        <a:lstStyle/>
        <a:p>
          <a:endParaRPr lang="en-US"/>
        </a:p>
      </dgm:t>
    </dgm:pt>
    <dgm:pt modelId="{D369BEAA-BD4C-4E8D-AF50-E8F9FA9330B1}" type="pres">
      <dgm:prSet presAssocID="{71039070-5EDF-403F-83AA-566DD2F4105C}" presName="spaceBetweenRectangles" presStyleCnt="0"/>
      <dgm:spPr/>
      <dgm:t>
        <a:bodyPr/>
        <a:lstStyle/>
        <a:p>
          <a:endParaRPr lang="en-US"/>
        </a:p>
      </dgm:t>
    </dgm:pt>
    <dgm:pt modelId="{D75ECAE8-6E48-4760-BCAA-CE39C3394DC7}" type="pres">
      <dgm:prSet presAssocID="{F4D63345-8CD1-4882-8991-E08D9907C32F}" presName="parentLin" presStyleCnt="0"/>
      <dgm:spPr/>
      <dgm:t>
        <a:bodyPr/>
        <a:lstStyle/>
        <a:p>
          <a:endParaRPr lang="en-US"/>
        </a:p>
      </dgm:t>
    </dgm:pt>
    <dgm:pt modelId="{E74A3292-C0C3-4E4F-915E-99A2AF0D5636}" type="pres">
      <dgm:prSet presAssocID="{F4D63345-8CD1-4882-8991-E08D9907C32F}" presName="parentLeftMargin" presStyleLbl="node1" presStyleIdx="1" presStyleCnt="5"/>
      <dgm:spPr/>
      <dgm:t>
        <a:bodyPr/>
        <a:lstStyle/>
        <a:p>
          <a:endParaRPr lang="en-US"/>
        </a:p>
      </dgm:t>
    </dgm:pt>
    <dgm:pt modelId="{F8FFFBB1-E407-4AF1-AA65-4E13C218C214}" type="pres">
      <dgm:prSet presAssocID="{F4D63345-8CD1-4882-8991-E08D9907C32F}" presName="parentText" presStyleLbl="node1" presStyleIdx="2" presStyleCnt="5">
        <dgm:presLayoutVars>
          <dgm:chMax val="0"/>
          <dgm:bulletEnabled val="1"/>
        </dgm:presLayoutVars>
      </dgm:prSet>
      <dgm:spPr/>
      <dgm:t>
        <a:bodyPr/>
        <a:lstStyle/>
        <a:p>
          <a:endParaRPr lang="en-US"/>
        </a:p>
      </dgm:t>
    </dgm:pt>
    <dgm:pt modelId="{B0223E77-ADCD-46BA-9E38-4881FA253D5E}" type="pres">
      <dgm:prSet presAssocID="{F4D63345-8CD1-4882-8991-E08D9907C32F}" presName="negativeSpace" presStyleCnt="0"/>
      <dgm:spPr/>
      <dgm:t>
        <a:bodyPr/>
        <a:lstStyle/>
        <a:p>
          <a:endParaRPr lang="en-US"/>
        </a:p>
      </dgm:t>
    </dgm:pt>
    <dgm:pt modelId="{F9436F0F-D54B-451A-A41E-FCB8E700958D}" type="pres">
      <dgm:prSet presAssocID="{F4D63345-8CD1-4882-8991-E08D9907C32F}" presName="childText" presStyleLbl="conFgAcc1" presStyleIdx="2" presStyleCnt="5">
        <dgm:presLayoutVars>
          <dgm:bulletEnabled val="1"/>
        </dgm:presLayoutVars>
      </dgm:prSet>
      <dgm:spPr/>
      <dgm:t>
        <a:bodyPr/>
        <a:lstStyle/>
        <a:p>
          <a:endParaRPr lang="en-US"/>
        </a:p>
      </dgm:t>
    </dgm:pt>
    <dgm:pt modelId="{46478EED-D311-4684-BC15-983378B1563E}" type="pres">
      <dgm:prSet presAssocID="{4920C009-F5E5-4FD2-8E91-C5A874BD8F98}" presName="spaceBetweenRectangles" presStyleCnt="0"/>
      <dgm:spPr/>
      <dgm:t>
        <a:bodyPr/>
        <a:lstStyle/>
        <a:p>
          <a:endParaRPr lang="en-US"/>
        </a:p>
      </dgm:t>
    </dgm:pt>
    <dgm:pt modelId="{221EFC0A-8507-430A-B4EC-5B9E58109A9D}" type="pres">
      <dgm:prSet presAssocID="{0E85953B-5D0E-4F56-B805-31724D82B4B7}" presName="parentLin" presStyleCnt="0"/>
      <dgm:spPr/>
      <dgm:t>
        <a:bodyPr/>
        <a:lstStyle/>
        <a:p>
          <a:endParaRPr lang="en-US"/>
        </a:p>
      </dgm:t>
    </dgm:pt>
    <dgm:pt modelId="{E2494EC7-59CF-4F7F-95F9-4D921FBA6F4A}" type="pres">
      <dgm:prSet presAssocID="{0E85953B-5D0E-4F56-B805-31724D82B4B7}" presName="parentLeftMargin" presStyleLbl="node1" presStyleIdx="2" presStyleCnt="5"/>
      <dgm:spPr/>
      <dgm:t>
        <a:bodyPr/>
        <a:lstStyle/>
        <a:p>
          <a:endParaRPr lang="en-US"/>
        </a:p>
      </dgm:t>
    </dgm:pt>
    <dgm:pt modelId="{885DB8C2-916C-403D-87A0-1B27B4DA5C34}" type="pres">
      <dgm:prSet presAssocID="{0E85953B-5D0E-4F56-B805-31724D82B4B7}" presName="parentText" presStyleLbl="node1" presStyleIdx="3" presStyleCnt="5">
        <dgm:presLayoutVars>
          <dgm:chMax val="0"/>
          <dgm:bulletEnabled val="1"/>
        </dgm:presLayoutVars>
      </dgm:prSet>
      <dgm:spPr/>
      <dgm:t>
        <a:bodyPr/>
        <a:lstStyle/>
        <a:p>
          <a:endParaRPr lang="en-US"/>
        </a:p>
      </dgm:t>
    </dgm:pt>
    <dgm:pt modelId="{6E51D683-C830-4668-849F-361DAFA7F83C}" type="pres">
      <dgm:prSet presAssocID="{0E85953B-5D0E-4F56-B805-31724D82B4B7}" presName="negativeSpace" presStyleCnt="0"/>
      <dgm:spPr/>
      <dgm:t>
        <a:bodyPr/>
        <a:lstStyle/>
        <a:p>
          <a:endParaRPr lang="en-US"/>
        </a:p>
      </dgm:t>
    </dgm:pt>
    <dgm:pt modelId="{DF170CC6-9928-43FD-95C3-DA980D8DFCD8}" type="pres">
      <dgm:prSet presAssocID="{0E85953B-5D0E-4F56-B805-31724D82B4B7}" presName="childText" presStyleLbl="conFgAcc1" presStyleIdx="3" presStyleCnt="5">
        <dgm:presLayoutVars>
          <dgm:bulletEnabled val="1"/>
        </dgm:presLayoutVars>
      </dgm:prSet>
      <dgm:spPr/>
      <dgm:t>
        <a:bodyPr/>
        <a:lstStyle/>
        <a:p>
          <a:endParaRPr lang="en-US"/>
        </a:p>
      </dgm:t>
    </dgm:pt>
    <dgm:pt modelId="{E5EE7F7B-1583-4A15-9A2D-A306D36FB77D}" type="pres">
      <dgm:prSet presAssocID="{330421E1-6F2A-48AB-A1AF-43F92A73E42E}" presName="spaceBetweenRectangles" presStyleCnt="0"/>
      <dgm:spPr/>
      <dgm:t>
        <a:bodyPr/>
        <a:lstStyle/>
        <a:p>
          <a:endParaRPr lang="en-US"/>
        </a:p>
      </dgm:t>
    </dgm:pt>
    <dgm:pt modelId="{C2235531-B8D7-4686-A94C-363AA43C32A4}" type="pres">
      <dgm:prSet presAssocID="{26D5390E-2C5E-46CA-801A-FA2DA4AAB137}" presName="parentLin" presStyleCnt="0"/>
      <dgm:spPr/>
      <dgm:t>
        <a:bodyPr/>
        <a:lstStyle/>
        <a:p>
          <a:endParaRPr lang="en-US"/>
        </a:p>
      </dgm:t>
    </dgm:pt>
    <dgm:pt modelId="{7FEADB0F-14F7-48BA-B285-BCE4F8AE5F1C}" type="pres">
      <dgm:prSet presAssocID="{26D5390E-2C5E-46CA-801A-FA2DA4AAB137}" presName="parentLeftMargin" presStyleLbl="node1" presStyleIdx="3" presStyleCnt="5"/>
      <dgm:spPr/>
      <dgm:t>
        <a:bodyPr/>
        <a:lstStyle/>
        <a:p>
          <a:endParaRPr lang="en-US"/>
        </a:p>
      </dgm:t>
    </dgm:pt>
    <dgm:pt modelId="{049B65B7-8486-4F3B-91CF-E8C494AB917A}" type="pres">
      <dgm:prSet presAssocID="{26D5390E-2C5E-46CA-801A-FA2DA4AAB137}" presName="parentText" presStyleLbl="node1" presStyleIdx="4" presStyleCnt="5">
        <dgm:presLayoutVars>
          <dgm:chMax val="0"/>
          <dgm:bulletEnabled val="1"/>
        </dgm:presLayoutVars>
      </dgm:prSet>
      <dgm:spPr/>
      <dgm:t>
        <a:bodyPr/>
        <a:lstStyle/>
        <a:p>
          <a:endParaRPr lang="en-US"/>
        </a:p>
      </dgm:t>
    </dgm:pt>
    <dgm:pt modelId="{A65FFB18-245A-4034-B9C8-943A25A9CF0F}" type="pres">
      <dgm:prSet presAssocID="{26D5390E-2C5E-46CA-801A-FA2DA4AAB137}" presName="negativeSpace" presStyleCnt="0"/>
      <dgm:spPr/>
      <dgm:t>
        <a:bodyPr/>
        <a:lstStyle/>
        <a:p>
          <a:endParaRPr lang="en-US"/>
        </a:p>
      </dgm:t>
    </dgm:pt>
    <dgm:pt modelId="{48576467-10D0-4EE2-86CF-709FD55C0C4A}" type="pres">
      <dgm:prSet presAssocID="{26D5390E-2C5E-46CA-801A-FA2DA4AAB137}" presName="childText" presStyleLbl="conFgAcc1" presStyleIdx="4" presStyleCnt="5">
        <dgm:presLayoutVars>
          <dgm:bulletEnabled val="1"/>
        </dgm:presLayoutVars>
      </dgm:prSet>
      <dgm:spPr/>
      <dgm:t>
        <a:bodyPr/>
        <a:lstStyle/>
        <a:p>
          <a:endParaRPr lang="en-US"/>
        </a:p>
      </dgm:t>
    </dgm:pt>
  </dgm:ptLst>
  <dgm:cxnLst>
    <dgm:cxn modelId="{5397BDF3-95BC-5A4D-954B-D93480332236}" type="presOf" srcId="{17AB1F7F-B401-49EA-B7E4-59CC59773CDB}" destId="{E74871E5-1504-4ABA-8A24-1EAED1D8994B}" srcOrd="0" destOrd="0" presId="urn:microsoft.com/office/officeart/2005/8/layout/list1"/>
    <dgm:cxn modelId="{60F3440F-8D94-A941-9755-9610FB59AD74}" type="presOf" srcId="{7E9BB740-9564-4CEB-A60B-DAF4CE3D9124}" destId="{2E840933-3F3F-47E0-8966-DBD97B7A2DE9}" srcOrd="0" destOrd="0" presId="urn:microsoft.com/office/officeart/2005/8/layout/list1"/>
    <dgm:cxn modelId="{2B7BCBC9-B816-5746-8432-6095A31E0C43}" type="presOf" srcId="{0E85953B-5D0E-4F56-B805-31724D82B4B7}" destId="{885DB8C2-916C-403D-87A0-1B27B4DA5C34}" srcOrd="1" destOrd="0" presId="urn:microsoft.com/office/officeart/2005/8/layout/list1"/>
    <dgm:cxn modelId="{991B49C5-BF99-3C40-AAD0-E1FD31D5F02D}" type="presOf" srcId="{B110E7F7-78F6-4C53-BC51-34EB817E77D3}" destId="{DF170CC6-9928-43FD-95C3-DA980D8DFCD8}" srcOrd="0" destOrd="0" presId="urn:microsoft.com/office/officeart/2005/8/layout/list1"/>
    <dgm:cxn modelId="{FE94CF8F-83ED-4E08-A786-C6C5DE911837}" srcId="{7E9BB740-9564-4CEB-A60B-DAF4CE3D9124}" destId="{9EAA97F9-EDDD-4D42-BBAE-848BE302E1D8}" srcOrd="1" destOrd="0" parTransId="{C9B62BED-0FC8-4513-A008-62AED8D58D1D}" sibTransId="{71039070-5EDF-403F-83AA-566DD2F4105C}"/>
    <dgm:cxn modelId="{540102E7-F913-4762-B6C0-3993689EA3CD}" srcId="{7E9BB740-9564-4CEB-A60B-DAF4CE3D9124}" destId="{0E85953B-5D0E-4F56-B805-31724D82B4B7}" srcOrd="3" destOrd="0" parTransId="{0241F837-01CB-42F4-8521-0E122516F623}" sibTransId="{330421E1-6F2A-48AB-A1AF-43F92A73E42E}"/>
    <dgm:cxn modelId="{CFB8B194-B16A-6141-AB0C-4ACB4E2A2446}" type="presOf" srcId="{56026D39-3A2E-4215-BE31-0E2D0E74DF9B}" destId="{E00F18AD-A784-4641-B6C3-4264A419357A}" srcOrd="1" destOrd="0" presId="urn:microsoft.com/office/officeart/2005/8/layout/list1"/>
    <dgm:cxn modelId="{0D83F7F8-9AB8-4211-AD98-6416B324426A}" srcId="{7E9BB740-9564-4CEB-A60B-DAF4CE3D9124}" destId="{56026D39-3A2E-4215-BE31-0E2D0E74DF9B}" srcOrd="0" destOrd="0" parTransId="{9AC0EB60-C8A4-4E02-9D2A-3F589EC6155A}" sibTransId="{AB41A36F-8545-4121-A2AA-19E6BB23324B}"/>
    <dgm:cxn modelId="{7832EA1F-4E3A-E645-A679-1ECDAFA3D34F}" type="presOf" srcId="{9EAA97F9-EDDD-4D42-BBAE-848BE302E1D8}" destId="{C5DE4C88-60CE-400B-A65A-DC797B7E82D0}" srcOrd="0" destOrd="0" presId="urn:microsoft.com/office/officeart/2005/8/layout/list1"/>
    <dgm:cxn modelId="{CACC816D-0743-214D-9E81-CA85E2308D82}" type="presOf" srcId="{F4D63345-8CD1-4882-8991-E08D9907C32F}" destId="{F8FFFBB1-E407-4AF1-AA65-4E13C218C214}" srcOrd="1" destOrd="0" presId="urn:microsoft.com/office/officeart/2005/8/layout/list1"/>
    <dgm:cxn modelId="{3DE0455D-FC8B-BA46-80B2-342D5207190A}" type="presOf" srcId="{26D5390E-2C5E-46CA-801A-FA2DA4AAB137}" destId="{049B65B7-8486-4F3B-91CF-E8C494AB917A}" srcOrd="1" destOrd="0" presId="urn:microsoft.com/office/officeart/2005/8/layout/list1"/>
    <dgm:cxn modelId="{2EE21B41-38FC-B44E-BEE7-34078F3A4913}" type="presOf" srcId="{56026D39-3A2E-4215-BE31-0E2D0E74DF9B}" destId="{36B5DEC6-D7C8-4DFC-840F-BA1BBE1864F8}" srcOrd="0" destOrd="0" presId="urn:microsoft.com/office/officeart/2005/8/layout/list1"/>
    <dgm:cxn modelId="{EC472294-217A-4ADF-BDF2-B89FFCF42D4A}" srcId="{56026D39-3A2E-4215-BE31-0E2D0E74DF9B}" destId="{17AB1F7F-B401-49EA-B7E4-59CC59773CDB}" srcOrd="0" destOrd="0" parTransId="{CC7FE60C-9748-404F-B31C-4CC134E78A78}" sibTransId="{627D2972-B5F7-4281-A6FE-621A25D3C42A}"/>
    <dgm:cxn modelId="{47AF8336-E74D-3448-A495-9E583EF162D4}" type="presOf" srcId="{F4D63345-8CD1-4882-8991-E08D9907C32F}" destId="{E74A3292-C0C3-4E4F-915E-99A2AF0D5636}" srcOrd="0" destOrd="0" presId="urn:microsoft.com/office/officeart/2005/8/layout/list1"/>
    <dgm:cxn modelId="{9DBD1E4F-9008-4510-A258-3E25FB61EFD0}" srcId="{7E9BB740-9564-4CEB-A60B-DAF4CE3D9124}" destId="{F4D63345-8CD1-4882-8991-E08D9907C32F}" srcOrd="2" destOrd="0" parTransId="{D1D03736-CA91-446C-8B49-3361F7CD961F}" sibTransId="{4920C009-F5E5-4FD2-8E91-C5A874BD8F98}"/>
    <dgm:cxn modelId="{254A6780-E5AC-A943-B41C-A6529B14E34A}" type="presOf" srcId="{0E85953B-5D0E-4F56-B805-31724D82B4B7}" destId="{E2494EC7-59CF-4F7F-95F9-4D921FBA6F4A}" srcOrd="0" destOrd="0" presId="urn:microsoft.com/office/officeart/2005/8/layout/list1"/>
    <dgm:cxn modelId="{EAB16916-70D4-2B4C-A44B-6B5B8A5C965C}" type="presOf" srcId="{81E190EA-35ED-419F-8B74-CEFE10D6030F}" destId="{B37CB3F0-BB2F-49A7-AEEB-E97645F44C0A}" srcOrd="0" destOrd="0" presId="urn:microsoft.com/office/officeart/2005/8/layout/list1"/>
    <dgm:cxn modelId="{13B8CB18-47D3-0A49-879D-88CC2285665A}" type="presOf" srcId="{0D869DBC-9A1A-40FB-81A2-E8D28A197BFF}" destId="{F9436F0F-D54B-451A-A41E-FCB8E700958D}" srcOrd="0" destOrd="0" presId="urn:microsoft.com/office/officeart/2005/8/layout/list1"/>
    <dgm:cxn modelId="{7EE45908-C0D3-498D-A0F4-21EB73BC5CD6}" srcId="{0E85953B-5D0E-4F56-B805-31724D82B4B7}" destId="{B110E7F7-78F6-4C53-BC51-34EB817E77D3}" srcOrd="0" destOrd="0" parTransId="{B24D1352-8548-4A2C-ADFC-6C0791356E0C}" sibTransId="{8460CBA1-86E6-4CB7-90F6-2B16EACC3ECB}"/>
    <dgm:cxn modelId="{82582C4A-BBD4-1146-B25A-C83794F099E9}" type="presOf" srcId="{9EAA97F9-EDDD-4D42-BBAE-848BE302E1D8}" destId="{5F4E25B6-9BE4-4E11-BAF5-3E264C35CCE5}" srcOrd="1" destOrd="0" presId="urn:microsoft.com/office/officeart/2005/8/layout/list1"/>
    <dgm:cxn modelId="{FD45825E-BF66-4148-B658-2353FBB407FD}" type="presOf" srcId="{53F557A6-0EB0-492F-B775-FA1D4C6050F8}" destId="{48576467-10D0-4EE2-86CF-709FD55C0C4A}" srcOrd="0" destOrd="0" presId="urn:microsoft.com/office/officeart/2005/8/layout/list1"/>
    <dgm:cxn modelId="{F0C07A77-29DB-4382-A4BA-8B26BA895747}" srcId="{26D5390E-2C5E-46CA-801A-FA2DA4AAB137}" destId="{53F557A6-0EB0-492F-B775-FA1D4C6050F8}" srcOrd="0" destOrd="0" parTransId="{7918C9F5-AC33-4769-8138-936F5050170C}" sibTransId="{7CDAAFF6-05BD-453D-ABEF-6828FEA38CFB}"/>
    <dgm:cxn modelId="{F48E00AE-0A58-4491-923E-03D4375D138F}" srcId="{7E9BB740-9564-4CEB-A60B-DAF4CE3D9124}" destId="{26D5390E-2C5E-46CA-801A-FA2DA4AAB137}" srcOrd="4" destOrd="0" parTransId="{E509B457-30DF-4319-AB55-42BF2F56144B}" sibTransId="{1EFBD44D-4B06-4754-B128-46B322330E35}"/>
    <dgm:cxn modelId="{610A7299-8CC5-034F-BBB8-E9BF83A06700}" type="presOf" srcId="{26D5390E-2C5E-46CA-801A-FA2DA4AAB137}" destId="{7FEADB0F-14F7-48BA-B285-BCE4F8AE5F1C}" srcOrd="0" destOrd="0" presId="urn:microsoft.com/office/officeart/2005/8/layout/list1"/>
    <dgm:cxn modelId="{C2E4CF63-D0E1-465A-AC07-2DD8CA1E1FCE}" srcId="{F4D63345-8CD1-4882-8991-E08D9907C32F}" destId="{0D869DBC-9A1A-40FB-81A2-E8D28A197BFF}" srcOrd="0" destOrd="0" parTransId="{6A73B22D-53CE-4F69-9492-76FF5D3F928D}" sibTransId="{72A0825A-80B4-4297-871C-8325B84033EC}"/>
    <dgm:cxn modelId="{84A3E335-837B-4C13-B701-97D2640F6349}" srcId="{9EAA97F9-EDDD-4D42-BBAE-848BE302E1D8}" destId="{81E190EA-35ED-419F-8B74-CEFE10D6030F}" srcOrd="0" destOrd="0" parTransId="{3ECFDA28-30E9-4646-B742-41ED9A5737B8}" sibTransId="{5C06E807-D373-41B3-B402-D87DF0282A4F}"/>
    <dgm:cxn modelId="{1146BEC1-D48A-9B4C-932E-4EE71C0D6A3F}" type="presParOf" srcId="{2E840933-3F3F-47E0-8966-DBD97B7A2DE9}" destId="{5186141D-AC0F-4538-99AD-030A2C2F11D9}" srcOrd="0" destOrd="0" presId="urn:microsoft.com/office/officeart/2005/8/layout/list1"/>
    <dgm:cxn modelId="{EC5840D7-0EFF-CC40-80B0-034B77F49B86}" type="presParOf" srcId="{5186141D-AC0F-4538-99AD-030A2C2F11D9}" destId="{36B5DEC6-D7C8-4DFC-840F-BA1BBE1864F8}" srcOrd="0" destOrd="0" presId="urn:microsoft.com/office/officeart/2005/8/layout/list1"/>
    <dgm:cxn modelId="{A7F9D5C5-DC12-0A4B-819B-A9930FDEE9F8}" type="presParOf" srcId="{5186141D-AC0F-4538-99AD-030A2C2F11D9}" destId="{E00F18AD-A784-4641-B6C3-4264A419357A}" srcOrd="1" destOrd="0" presId="urn:microsoft.com/office/officeart/2005/8/layout/list1"/>
    <dgm:cxn modelId="{84252D06-29B1-0E45-9528-3B4FE88F43CA}" type="presParOf" srcId="{2E840933-3F3F-47E0-8966-DBD97B7A2DE9}" destId="{4A92722D-0FDC-428F-9627-9E157B8B31C8}" srcOrd="1" destOrd="0" presId="urn:microsoft.com/office/officeart/2005/8/layout/list1"/>
    <dgm:cxn modelId="{8AE353AD-51DA-534D-A0F2-96685EE6FB78}" type="presParOf" srcId="{2E840933-3F3F-47E0-8966-DBD97B7A2DE9}" destId="{E74871E5-1504-4ABA-8A24-1EAED1D8994B}" srcOrd="2" destOrd="0" presId="urn:microsoft.com/office/officeart/2005/8/layout/list1"/>
    <dgm:cxn modelId="{8069EB8F-A4F3-E348-BC64-4331FDE4A6CF}" type="presParOf" srcId="{2E840933-3F3F-47E0-8966-DBD97B7A2DE9}" destId="{F177CB44-C9A4-400F-90F8-6C72F34ABFBF}" srcOrd="3" destOrd="0" presId="urn:microsoft.com/office/officeart/2005/8/layout/list1"/>
    <dgm:cxn modelId="{A86FDBE7-B4E6-DC4E-A116-4A6A76BA1CDE}" type="presParOf" srcId="{2E840933-3F3F-47E0-8966-DBD97B7A2DE9}" destId="{6AACBF9A-BEF0-4695-A343-2A7BEE676272}" srcOrd="4" destOrd="0" presId="urn:microsoft.com/office/officeart/2005/8/layout/list1"/>
    <dgm:cxn modelId="{244B4CCB-5088-3A46-B39F-12FB5B5891FA}" type="presParOf" srcId="{6AACBF9A-BEF0-4695-A343-2A7BEE676272}" destId="{C5DE4C88-60CE-400B-A65A-DC797B7E82D0}" srcOrd="0" destOrd="0" presId="urn:microsoft.com/office/officeart/2005/8/layout/list1"/>
    <dgm:cxn modelId="{473CBB31-7180-DE48-BE15-2065D55A7E2A}" type="presParOf" srcId="{6AACBF9A-BEF0-4695-A343-2A7BEE676272}" destId="{5F4E25B6-9BE4-4E11-BAF5-3E264C35CCE5}" srcOrd="1" destOrd="0" presId="urn:microsoft.com/office/officeart/2005/8/layout/list1"/>
    <dgm:cxn modelId="{A645BC7C-5C41-4D47-8C65-75A2D0300829}" type="presParOf" srcId="{2E840933-3F3F-47E0-8966-DBD97B7A2DE9}" destId="{38A68D48-D5E7-4F72-B0FF-681DD22EF89F}" srcOrd="5" destOrd="0" presId="urn:microsoft.com/office/officeart/2005/8/layout/list1"/>
    <dgm:cxn modelId="{E9521850-99A4-5C48-A6DB-BD33D5E2BDFE}" type="presParOf" srcId="{2E840933-3F3F-47E0-8966-DBD97B7A2DE9}" destId="{B37CB3F0-BB2F-49A7-AEEB-E97645F44C0A}" srcOrd="6" destOrd="0" presId="urn:microsoft.com/office/officeart/2005/8/layout/list1"/>
    <dgm:cxn modelId="{5B73CA9A-9FC3-744A-96BA-DA525390104A}" type="presParOf" srcId="{2E840933-3F3F-47E0-8966-DBD97B7A2DE9}" destId="{D369BEAA-BD4C-4E8D-AF50-E8F9FA9330B1}" srcOrd="7" destOrd="0" presId="urn:microsoft.com/office/officeart/2005/8/layout/list1"/>
    <dgm:cxn modelId="{E3044F2F-4683-974D-8CB6-7887730059E7}" type="presParOf" srcId="{2E840933-3F3F-47E0-8966-DBD97B7A2DE9}" destId="{D75ECAE8-6E48-4760-BCAA-CE39C3394DC7}" srcOrd="8" destOrd="0" presId="urn:microsoft.com/office/officeart/2005/8/layout/list1"/>
    <dgm:cxn modelId="{3C44FA41-3C3A-374E-8A93-62E6D8B5B861}" type="presParOf" srcId="{D75ECAE8-6E48-4760-BCAA-CE39C3394DC7}" destId="{E74A3292-C0C3-4E4F-915E-99A2AF0D5636}" srcOrd="0" destOrd="0" presId="urn:microsoft.com/office/officeart/2005/8/layout/list1"/>
    <dgm:cxn modelId="{03EDE362-DE43-9F47-BB86-4FE7E627A6BC}" type="presParOf" srcId="{D75ECAE8-6E48-4760-BCAA-CE39C3394DC7}" destId="{F8FFFBB1-E407-4AF1-AA65-4E13C218C214}" srcOrd="1" destOrd="0" presId="urn:microsoft.com/office/officeart/2005/8/layout/list1"/>
    <dgm:cxn modelId="{324561F9-FCE8-6542-B043-DCFB108EF825}" type="presParOf" srcId="{2E840933-3F3F-47E0-8966-DBD97B7A2DE9}" destId="{B0223E77-ADCD-46BA-9E38-4881FA253D5E}" srcOrd="9" destOrd="0" presId="urn:microsoft.com/office/officeart/2005/8/layout/list1"/>
    <dgm:cxn modelId="{AC963F9D-96CB-BF42-A7BE-91DD66A0AF8E}" type="presParOf" srcId="{2E840933-3F3F-47E0-8966-DBD97B7A2DE9}" destId="{F9436F0F-D54B-451A-A41E-FCB8E700958D}" srcOrd="10" destOrd="0" presId="urn:microsoft.com/office/officeart/2005/8/layout/list1"/>
    <dgm:cxn modelId="{783235EA-5736-4D43-8B5C-203F8E6EDB35}" type="presParOf" srcId="{2E840933-3F3F-47E0-8966-DBD97B7A2DE9}" destId="{46478EED-D311-4684-BC15-983378B1563E}" srcOrd="11" destOrd="0" presId="urn:microsoft.com/office/officeart/2005/8/layout/list1"/>
    <dgm:cxn modelId="{872E7F68-9A7F-2F4D-92F4-E8AA8E77222A}" type="presParOf" srcId="{2E840933-3F3F-47E0-8966-DBD97B7A2DE9}" destId="{221EFC0A-8507-430A-B4EC-5B9E58109A9D}" srcOrd="12" destOrd="0" presId="urn:microsoft.com/office/officeart/2005/8/layout/list1"/>
    <dgm:cxn modelId="{59DC6491-6060-294A-A766-EB6690A229F1}" type="presParOf" srcId="{221EFC0A-8507-430A-B4EC-5B9E58109A9D}" destId="{E2494EC7-59CF-4F7F-95F9-4D921FBA6F4A}" srcOrd="0" destOrd="0" presId="urn:microsoft.com/office/officeart/2005/8/layout/list1"/>
    <dgm:cxn modelId="{0BCECBBC-6831-2D46-8C29-F0CF39579C0D}" type="presParOf" srcId="{221EFC0A-8507-430A-B4EC-5B9E58109A9D}" destId="{885DB8C2-916C-403D-87A0-1B27B4DA5C34}" srcOrd="1" destOrd="0" presId="urn:microsoft.com/office/officeart/2005/8/layout/list1"/>
    <dgm:cxn modelId="{C65CC8F3-2868-D543-B2A7-5449987E30AF}" type="presParOf" srcId="{2E840933-3F3F-47E0-8966-DBD97B7A2DE9}" destId="{6E51D683-C830-4668-849F-361DAFA7F83C}" srcOrd="13" destOrd="0" presId="urn:microsoft.com/office/officeart/2005/8/layout/list1"/>
    <dgm:cxn modelId="{FBFE64A6-2164-054C-AD76-49341A4F26DF}" type="presParOf" srcId="{2E840933-3F3F-47E0-8966-DBD97B7A2DE9}" destId="{DF170CC6-9928-43FD-95C3-DA980D8DFCD8}" srcOrd="14" destOrd="0" presId="urn:microsoft.com/office/officeart/2005/8/layout/list1"/>
    <dgm:cxn modelId="{8E99085D-687D-CB44-8BEC-08D50E435B3B}" type="presParOf" srcId="{2E840933-3F3F-47E0-8966-DBD97B7A2DE9}" destId="{E5EE7F7B-1583-4A15-9A2D-A306D36FB77D}" srcOrd="15" destOrd="0" presId="urn:microsoft.com/office/officeart/2005/8/layout/list1"/>
    <dgm:cxn modelId="{9F18AD04-8DC7-6046-BBB4-1B4A7FB54B09}" type="presParOf" srcId="{2E840933-3F3F-47E0-8966-DBD97B7A2DE9}" destId="{C2235531-B8D7-4686-A94C-363AA43C32A4}" srcOrd="16" destOrd="0" presId="urn:microsoft.com/office/officeart/2005/8/layout/list1"/>
    <dgm:cxn modelId="{BE07934A-830F-DF4F-BFDB-A26884EFAA69}" type="presParOf" srcId="{C2235531-B8D7-4686-A94C-363AA43C32A4}" destId="{7FEADB0F-14F7-48BA-B285-BCE4F8AE5F1C}" srcOrd="0" destOrd="0" presId="urn:microsoft.com/office/officeart/2005/8/layout/list1"/>
    <dgm:cxn modelId="{17657836-D34E-7142-80BB-0D3C1B921E87}" type="presParOf" srcId="{C2235531-B8D7-4686-A94C-363AA43C32A4}" destId="{049B65B7-8486-4F3B-91CF-E8C494AB917A}" srcOrd="1" destOrd="0" presId="urn:microsoft.com/office/officeart/2005/8/layout/list1"/>
    <dgm:cxn modelId="{C773C506-0E16-934E-A3C1-E7AC669ECAA3}" type="presParOf" srcId="{2E840933-3F3F-47E0-8966-DBD97B7A2DE9}" destId="{A65FFB18-245A-4034-B9C8-943A25A9CF0F}" srcOrd="17" destOrd="0" presId="urn:microsoft.com/office/officeart/2005/8/layout/list1"/>
    <dgm:cxn modelId="{43474BC0-92CA-E143-9984-CA710E1D4D17}" type="presParOf" srcId="{2E840933-3F3F-47E0-8966-DBD97B7A2DE9}" destId="{48576467-10D0-4EE2-86CF-709FD55C0C4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2784DB0-C027-4A41-9F70-767FFE41BC7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0F86E5D0-2E32-4D4C-967A-84C117D56F35}">
      <dgm:prSet phldrT="[Text]"/>
      <dgm:spPr/>
      <dgm:t>
        <a:bodyPr/>
        <a:lstStyle/>
        <a:p>
          <a:r>
            <a:rPr lang="en-US" dirty="0" err="1" smtClean="0"/>
            <a:t>Thunen’s</a:t>
          </a:r>
          <a:r>
            <a:rPr lang="en-US" dirty="0" smtClean="0"/>
            <a:t> Model Assumed</a:t>
          </a:r>
          <a:endParaRPr lang="en-US" dirty="0"/>
        </a:p>
      </dgm:t>
    </dgm:pt>
    <dgm:pt modelId="{DFB7933D-50A9-4BF3-B98A-E65137E29FED}" type="parTrans" cxnId="{95315A6C-FD78-45F5-AA55-6205A294C1E3}">
      <dgm:prSet/>
      <dgm:spPr/>
      <dgm:t>
        <a:bodyPr/>
        <a:lstStyle/>
        <a:p>
          <a:endParaRPr lang="en-US"/>
        </a:p>
      </dgm:t>
    </dgm:pt>
    <dgm:pt modelId="{E4F5C327-EC07-44BB-BE44-1D30F218515A}" type="sibTrans" cxnId="{95315A6C-FD78-45F5-AA55-6205A294C1E3}">
      <dgm:prSet/>
      <dgm:spPr/>
      <dgm:t>
        <a:bodyPr/>
        <a:lstStyle/>
        <a:p>
          <a:endParaRPr lang="en-US"/>
        </a:p>
      </dgm:t>
    </dgm:pt>
    <dgm:pt modelId="{7E493531-75A1-4748-802B-FDA047BE7B6F}">
      <dgm:prSet phldrT="[Text]"/>
      <dgm:spPr/>
      <dgm:t>
        <a:bodyPr/>
        <a:lstStyle/>
        <a:p>
          <a:r>
            <a:rPr lang="en-US" dirty="0" smtClean="0"/>
            <a:t>Flat Terrain</a:t>
          </a:r>
          <a:endParaRPr lang="en-US" dirty="0"/>
        </a:p>
      </dgm:t>
    </dgm:pt>
    <dgm:pt modelId="{4CF1AD28-0B88-46AE-8D79-BD5F64C930E0}" type="parTrans" cxnId="{6C0F34F4-8341-4EB7-9BF6-7335D5C2E451}">
      <dgm:prSet/>
      <dgm:spPr/>
      <dgm:t>
        <a:bodyPr/>
        <a:lstStyle/>
        <a:p>
          <a:endParaRPr lang="en-US"/>
        </a:p>
      </dgm:t>
    </dgm:pt>
    <dgm:pt modelId="{AE29C375-1B1B-4DFB-8408-D8FF484390D1}" type="sibTrans" cxnId="{6C0F34F4-8341-4EB7-9BF6-7335D5C2E451}">
      <dgm:prSet/>
      <dgm:spPr/>
      <dgm:t>
        <a:bodyPr/>
        <a:lstStyle/>
        <a:p>
          <a:endParaRPr lang="en-US"/>
        </a:p>
      </dgm:t>
    </dgm:pt>
    <dgm:pt modelId="{98A53F7C-CFAA-4F03-8BE3-0AC4EE0EE280}">
      <dgm:prSet phldrT="[Text]"/>
      <dgm:spPr/>
      <dgm:t>
        <a:bodyPr/>
        <a:lstStyle/>
        <a:p>
          <a:r>
            <a:rPr lang="en-US" dirty="0" smtClean="0"/>
            <a:t>Uniform Soil</a:t>
          </a:r>
          <a:endParaRPr lang="en-US" dirty="0"/>
        </a:p>
      </dgm:t>
    </dgm:pt>
    <dgm:pt modelId="{5D91F56F-4850-4559-80C3-9CCCB1B6A234}" type="parTrans" cxnId="{0B42C585-1B92-430B-B591-7548753E6BC5}">
      <dgm:prSet/>
      <dgm:spPr/>
      <dgm:t>
        <a:bodyPr/>
        <a:lstStyle/>
        <a:p>
          <a:endParaRPr lang="en-US"/>
        </a:p>
      </dgm:t>
    </dgm:pt>
    <dgm:pt modelId="{F837B5CD-8977-45D8-8363-5E7173DC089C}" type="sibTrans" cxnId="{0B42C585-1B92-430B-B591-7548753E6BC5}">
      <dgm:prSet/>
      <dgm:spPr/>
      <dgm:t>
        <a:bodyPr/>
        <a:lstStyle/>
        <a:p>
          <a:endParaRPr lang="en-US"/>
        </a:p>
      </dgm:t>
    </dgm:pt>
    <dgm:pt modelId="{607C386F-11EF-4F96-BBFE-DC82D1E40A87}">
      <dgm:prSet phldrT="[Text]"/>
      <dgm:spPr/>
      <dgm:t>
        <a:bodyPr/>
        <a:lstStyle/>
        <a:p>
          <a:endParaRPr lang="en-US" dirty="0"/>
        </a:p>
      </dgm:t>
    </dgm:pt>
    <dgm:pt modelId="{55EF9043-D439-4493-9825-529F1FE22597}" type="parTrans" cxnId="{E501199E-0EB2-4E96-855C-00B65900AA63}">
      <dgm:prSet/>
      <dgm:spPr/>
      <dgm:t>
        <a:bodyPr/>
        <a:lstStyle/>
        <a:p>
          <a:endParaRPr lang="en-US"/>
        </a:p>
      </dgm:t>
    </dgm:pt>
    <dgm:pt modelId="{27E7BC7E-A6CC-46E2-923F-8EB082CC7B7D}" type="sibTrans" cxnId="{E501199E-0EB2-4E96-855C-00B65900AA63}">
      <dgm:prSet/>
      <dgm:spPr/>
      <dgm:t>
        <a:bodyPr/>
        <a:lstStyle/>
        <a:p>
          <a:endParaRPr lang="en-US"/>
        </a:p>
      </dgm:t>
    </dgm:pt>
    <dgm:pt modelId="{24B05BE6-A91F-480A-B621-ECFD50B5B035}">
      <dgm:prSet phldrT="[Text]"/>
      <dgm:spPr/>
      <dgm:t>
        <a:bodyPr/>
        <a:lstStyle/>
        <a:p>
          <a:r>
            <a:rPr lang="en-US" dirty="0" smtClean="0"/>
            <a:t>No significant barriers to transportation</a:t>
          </a:r>
          <a:endParaRPr lang="en-US" dirty="0"/>
        </a:p>
      </dgm:t>
    </dgm:pt>
    <dgm:pt modelId="{C1B0F7BF-2193-4293-892F-F16CCDB1EC7D}" type="parTrans" cxnId="{36F56027-9AF2-4134-8E6F-372B177F0246}">
      <dgm:prSet/>
      <dgm:spPr/>
      <dgm:t>
        <a:bodyPr/>
        <a:lstStyle/>
        <a:p>
          <a:endParaRPr lang="en-US"/>
        </a:p>
      </dgm:t>
    </dgm:pt>
    <dgm:pt modelId="{E0DBA0C9-1A87-4D6B-B0D8-D12051951437}" type="sibTrans" cxnId="{36F56027-9AF2-4134-8E6F-372B177F0246}">
      <dgm:prSet/>
      <dgm:spPr/>
      <dgm:t>
        <a:bodyPr/>
        <a:lstStyle/>
        <a:p>
          <a:endParaRPr lang="en-US"/>
        </a:p>
      </dgm:t>
    </dgm:pt>
    <dgm:pt modelId="{74100665-7568-6B4C-A4E4-65FC04D335C4}">
      <dgm:prSet phldrT="[Text]"/>
      <dgm:spPr/>
      <dgm:t>
        <a:bodyPr/>
        <a:lstStyle/>
        <a:p>
          <a:r>
            <a:rPr lang="en-US" dirty="0" smtClean="0"/>
            <a:t>Surrounded by unoccupied forest</a:t>
          </a:r>
          <a:endParaRPr lang="en-US" dirty="0"/>
        </a:p>
      </dgm:t>
    </dgm:pt>
    <dgm:pt modelId="{EA75B17B-382A-5F4E-BC84-9AB91F124A95}" type="parTrans" cxnId="{FD980265-4ED9-234F-9DC4-0D0D1B05855C}">
      <dgm:prSet/>
      <dgm:spPr/>
      <dgm:t>
        <a:bodyPr/>
        <a:lstStyle/>
        <a:p>
          <a:endParaRPr lang="en-US"/>
        </a:p>
      </dgm:t>
    </dgm:pt>
    <dgm:pt modelId="{8B30CC1D-35F6-FE4E-87DC-AE9EA901CA57}" type="sibTrans" cxnId="{FD980265-4ED9-234F-9DC4-0D0D1B05855C}">
      <dgm:prSet/>
      <dgm:spPr/>
      <dgm:t>
        <a:bodyPr/>
        <a:lstStyle/>
        <a:p>
          <a:endParaRPr lang="en-US"/>
        </a:p>
      </dgm:t>
    </dgm:pt>
    <dgm:pt modelId="{E829916B-4C40-4AC9-A6CF-D95BA07D79B4}" type="pres">
      <dgm:prSet presAssocID="{F2784DB0-C027-4A41-9F70-767FFE41BC7C}" presName="cycle" presStyleCnt="0">
        <dgm:presLayoutVars>
          <dgm:chMax val="1"/>
          <dgm:dir/>
          <dgm:animLvl val="ctr"/>
          <dgm:resizeHandles val="exact"/>
        </dgm:presLayoutVars>
      </dgm:prSet>
      <dgm:spPr/>
      <dgm:t>
        <a:bodyPr/>
        <a:lstStyle/>
        <a:p>
          <a:endParaRPr lang="en-US"/>
        </a:p>
      </dgm:t>
    </dgm:pt>
    <dgm:pt modelId="{ED8311DC-E6E6-4EB0-8398-CED482D65A88}" type="pres">
      <dgm:prSet presAssocID="{0F86E5D0-2E32-4D4C-967A-84C117D56F35}" presName="centerShape" presStyleLbl="node0" presStyleIdx="0" presStyleCnt="1"/>
      <dgm:spPr/>
      <dgm:t>
        <a:bodyPr/>
        <a:lstStyle/>
        <a:p>
          <a:endParaRPr lang="en-US"/>
        </a:p>
      </dgm:t>
    </dgm:pt>
    <dgm:pt modelId="{688C8D8D-EE83-4AAF-8617-03BC813917EA}" type="pres">
      <dgm:prSet presAssocID="{4CF1AD28-0B88-46AE-8D79-BD5F64C930E0}" presName="Name9" presStyleLbl="parChTrans1D2" presStyleIdx="0" presStyleCnt="4"/>
      <dgm:spPr/>
      <dgm:t>
        <a:bodyPr/>
        <a:lstStyle/>
        <a:p>
          <a:endParaRPr lang="en-US"/>
        </a:p>
      </dgm:t>
    </dgm:pt>
    <dgm:pt modelId="{A3EF369E-B441-48BF-B996-E4B94F29B0DE}" type="pres">
      <dgm:prSet presAssocID="{4CF1AD28-0B88-46AE-8D79-BD5F64C930E0}" presName="connTx" presStyleLbl="parChTrans1D2" presStyleIdx="0" presStyleCnt="4"/>
      <dgm:spPr/>
      <dgm:t>
        <a:bodyPr/>
        <a:lstStyle/>
        <a:p>
          <a:endParaRPr lang="en-US"/>
        </a:p>
      </dgm:t>
    </dgm:pt>
    <dgm:pt modelId="{53FDA6E4-DB92-4C92-87BB-A18A284AB2CB}" type="pres">
      <dgm:prSet presAssocID="{7E493531-75A1-4748-802B-FDA047BE7B6F}" presName="node" presStyleLbl="node1" presStyleIdx="0" presStyleCnt="4">
        <dgm:presLayoutVars>
          <dgm:bulletEnabled val="1"/>
        </dgm:presLayoutVars>
      </dgm:prSet>
      <dgm:spPr/>
      <dgm:t>
        <a:bodyPr/>
        <a:lstStyle/>
        <a:p>
          <a:endParaRPr lang="en-US"/>
        </a:p>
      </dgm:t>
    </dgm:pt>
    <dgm:pt modelId="{6751640B-1BBE-DA46-974A-E9C25AC75CBE}" type="pres">
      <dgm:prSet presAssocID="{EA75B17B-382A-5F4E-BC84-9AB91F124A95}" presName="Name9" presStyleLbl="parChTrans1D2" presStyleIdx="1" presStyleCnt="4"/>
      <dgm:spPr/>
      <dgm:t>
        <a:bodyPr/>
        <a:lstStyle/>
        <a:p>
          <a:endParaRPr lang="en-US"/>
        </a:p>
      </dgm:t>
    </dgm:pt>
    <dgm:pt modelId="{5B264D4E-5DA0-FD41-9272-D13E4A56DA40}" type="pres">
      <dgm:prSet presAssocID="{EA75B17B-382A-5F4E-BC84-9AB91F124A95}" presName="connTx" presStyleLbl="parChTrans1D2" presStyleIdx="1" presStyleCnt="4"/>
      <dgm:spPr/>
      <dgm:t>
        <a:bodyPr/>
        <a:lstStyle/>
        <a:p>
          <a:endParaRPr lang="en-US"/>
        </a:p>
      </dgm:t>
    </dgm:pt>
    <dgm:pt modelId="{115A05F8-57E6-3E41-B630-57A11D21EA9F}" type="pres">
      <dgm:prSet presAssocID="{74100665-7568-6B4C-A4E4-65FC04D335C4}" presName="node" presStyleLbl="node1" presStyleIdx="1" presStyleCnt="4">
        <dgm:presLayoutVars>
          <dgm:bulletEnabled val="1"/>
        </dgm:presLayoutVars>
      </dgm:prSet>
      <dgm:spPr/>
      <dgm:t>
        <a:bodyPr/>
        <a:lstStyle/>
        <a:p>
          <a:endParaRPr lang="en-US"/>
        </a:p>
      </dgm:t>
    </dgm:pt>
    <dgm:pt modelId="{116D71E0-DB7B-4AEE-95F8-77855A1A5A83}" type="pres">
      <dgm:prSet presAssocID="{5D91F56F-4850-4559-80C3-9CCCB1B6A234}" presName="Name9" presStyleLbl="parChTrans1D2" presStyleIdx="2" presStyleCnt="4"/>
      <dgm:spPr/>
      <dgm:t>
        <a:bodyPr/>
        <a:lstStyle/>
        <a:p>
          <a:endParaRPr lang="en-US"/>
        </a:p>
      </dgm:t>
    </dgm:pt>
    <dgm:pt modelId="{ECFFC8CE-A8E6-4824-BEDC-38D1EAFF583C}" type="pres">
      <dgm:prSet presAssocID="{5D91F56F-4850-4559-80C3-9CCCB1B6A234}" presName="connTx" presStyleLbl="parChTrans1D2" presStyleIdx="2" presStyleCnt="4"/>
      <dgm:spPr/>
      <dgm:t>
        <a:bodyPr/>
        <a:lstStyle/>
        <a:p>
          <a:endParaRPr lang="en-US"/>
        </a:p>
      </dgm:t>
    </dgm:pt>
    <dgm:pt modelId="{0B925323-F53F-4ECD-BCD2-1EBB8090C142}" type="pres">
      <dgm:prSet presAssocID="{98A53F7C-CFAA-4F03-8BE3-0AC4EE0EE280}" presName="node" presStyleLbl="node1" presStyleIdx="2" presStyleCnt="4">
        <dgm:presLayoutVars>
          <dgm:bulletEnabled val="1"/>
        </dgm:presLayoutVars>
      </dgm:prSet>
      <dgm:spPr/>
      <dgm:t>
        <a:bodyPr/>
        <a:lstStyle/>
        <a:p>
          <a:endParaRPr lang="en-US"/>
        </a:p>
      </dgm:t>
    </dgm:pt>
    <dgm:pt modelId="{0D8002AB-B966-45FA-96D2-3C834D7152FC}" type="pres">
      <dgm:prSet presAssocID="{C1B0F7BF-2193-4293-892F-F16CCDB1EC7D}" presName="Name9" presStyleLbl="parChTrans1D2" presStyleIdx="3" presStyleCnt="4"/>
      <dgm:spPr/>
      <dgm:t>
        <a:bodyPr/>
        <a:lstStyle/>
        <a:p>
          <a:endParaRPr lang="en-US"/>
        </a:p>
      </dgm:t>
    </dgm:pt>
    <dgm:pt modelId="{709F5787-C8E5-4F2E-AFCA-4A858B6E50CD}" type="pres">
      <dgm:prSet presAssocID="{C1B0F7BF-2193-4293-892F-F16CCDB1EC7D}" presName="connTx" presStyleLbl="parChTrans1D2" presStyleIdx="3" presStyleCnt="4"/>
      <dgm:spPr/>
      <dgm:t>
        <a:bodyPr/>
        <a:lstStyle/>
        <a:p>
          <a:endParaRPr lang="en-US"/>
        </a:p>
      </dgm:t>
    </dgm:pt>
    <dgm:pt modelId="{2B08A125-C6C8-4E79-A5B7-D431DFE26B10}" type="pres">
      <dgm:prSet presAssocID="{24B05BE6-A91F-480A-B621-ECFD50B5B035}" presName="node" presStyleLbl="node1" presStyleIdx="3" presStyleCnt="4">
        <dgm:presLayoutVars>
          <dgm:bulletEnabled val="1"/>
        </dgm:presLayoutVars>
      </dgm:prSet>
      <dgm:spPr/>
      <dgm:t>
        <a:bodyPr/>
        <a:lstStyle/>
        <a:p>
          <a:endParaRPr lang="en-US"/>
        </a:p>
      </dgm:t>
    </dgm:pt>
  </dgm:ptLst>
  <dgm:cxnLst>
    <dgm:cxn modelId="{36F56027-9AF2-4134-8E6F-372B177F0246}" srcId="{0F86E5D0-2E32-4D4C-967A-84C117D56F35}" destId="{24B05BE6-A91F-480A-B621-ECFD50B5B035}" srcOrd="3" destOrd="0" parTransId="{C1B0F7BF-2193-4293-892F-F16CCDB1EC7D}" sibTransId="{E0DBA0C9-1A87-4D6B-B0D8-D12051951437}"/>
    <dgm:cxn modelId="{95315A6C-FD78-45F5-AA55-6205A294C1E3}" srcId="{F2784DB0-C027-4A41-9F70-767FFE41BC7C}" destId="{0F86E5D0-2E32-4D4C-967A-84C117D56F35}" srcOrd="0" destOrd="0" parTransId="{DFB7933D-50A9-4BF3-B98A-E65137E29FED}" sibTransId="{E4F5C327-EC07-44BB-BE44-1D30F218515A}"/>
    <dgm:cxn modelId="{6C0F34F4-8341-4EB7-9BF6-7335D5C2E451}" srcId="{0F86E5D0-2E32-4D4C-967A-84C117D56F35}" destId="{7E493531-75A1-4748-802B-FDA047BE7B6F}" srcOrd="0" destOrd="0" parTransId="{4CF1AD28-0B88-46AE-8D79-BD5F64C930E0}" sibTransId="{AE29C375-1B1B-4DFB-8408-D8FF484390D1}"/>
    <dgm:cxn modelId="{8D609B76-1945-4B46-9438-1603D67AE12B}" type="presOf" srcId="{4CF1AD28-0B88-46AE-8D79-BD5F64C930E0}" destId="{688C8D8D-EE83-4AAF-8617-03BC813917EA}" srcOrd="0" destOrd="0" presId="urn:microsoft.com/office/officeart/2005/8/layout/radial1"/>
    <dgm:cxn modelId="{CC0461BD-5F58-E240-B684-1BCA4C95DF9F}" type="presOf" srcId="{EA75B17B-382A-5F4E-BC84-9AB91F124A95}" destId="{6751640B-1BBE-DA46-974A-E9C25AC75CBE}" srcOrd="0" destOrd="0" presId="urn:microsoft.com/office/officeart/2005/8/layout/radial1"/>
    <dgm:cxn modelId="{F5C6FF9D-2334-8047-BFA0-D1AD9692FECF}" type="presOf" srcId="{98A53F7C-CFAA-4F03-8BE3-0AC4EE0EE280}" destId="{0B925323-F53F-4ECD-BCD2-1EBB8090C142}" srcOrd="0" destOrd="0" presId="urn:microsoft.com/office/officeart/2005/8/layout/radial1"/>
    <dgm:cxn modelId="{BCFE9515-1A7E-7E42-A452-392B838ECCAE}" type="presOf" srcId="{24B05BE6-A91F-480A-B621-ECFD50B5B035}" destId="{2B08A125-C6C8-4E79-A5B7-D431DFE26B10}" srcOrd="0" destOrd="0" presId="urn:microsoft.com/office/officeart/2005/8/layout/radial1"/>
    <dgm:cxn modelId="{8A8DEC71-9366-764A-B921-957502629CB0}" type="presOf" srcId="{5D91F56F-4850-4559-80C3-9CCCB1B6A234}" destId="{116D71E0-DB7B-4AEE-95F8-77855A1A5A83}" srcOrd="0" destOrd="0" presId="urn:microsoft.com/office/officeart/2005/8/layout/radial1"/>
    <dgm:cxn modelId="{5ED9CBDE-42A8-0548-B210-6879B5A034FC}" type="presOf" srcId="{C1B0F7BF-2193-4293-892F-F16CCDB1EC7D}" destId="{0D8002AB-B966-45FA-96D2-3C834D7152FC}" srcOrd="0" destOrd="0" presId="urn:microsoft.com/office/officeart/2005/8/layout/radial1"/>
    <dgm:cxn modelId="{02D0F37B-E01C-8C49-B710-D1403DB2A725}" type="presOf" srcId="{74100665-7568-6B4C-A4E4-65FC04D335C4}" destId="{115A05F8-57E6-3E41-B630-57A11D21EA9F}" srcOrd="0" destOrd="0" presId="urn:microsoft.com/office/officeart/2005/8/layout/radial1"/>
    <dgm:cxn modelId="{E501199E-0EB2-4E96-855C-00B65900AA63}" srcId="{F2784DB0-C027-4A41-9F70-767FFE41BC7C}" destId="{607C386F-11EF-4F96-BBFE-DC82D1E40A87}" srcOrd="1" destOrd="0" parTransId="{55EF9043-D439-4493-9825-529F1FE22597}" sibTransId="{27E7BC7E-A6CC-46E2-923F-8EB082CC7B7D}"/>
    <dgm:cxn modelId="{287A70DF-0402-694F-B0A5-84DD539117DE}" type="presOf" srcId="{C1B0F7BF-2193-4293-892F-F16CCDB1EC7D}" destId="{709F5787-C8E5-4F2E-AFCA-4A858B6E50CD}" srcOrd="1" destOrd="0" presId="urn:microsoft.com/office/officeart/2005/8/layout/radial1"/>
    <dgm:cxn modelId="{A3B5F0BF-521B-6644-8D15-4B4A68B8AFC2}" type="presOf" srcId="{EA75B17B-382A-5F4E-BC84-9AB91F124A95}" destId="{5B264D4E-5DA0-FD41-9272-D13E4A56DA40}" srcOrd="1" destOrd="0" presId="urn:microsoft.com/office/officeart/2005/8/layout/radial1"/>
    <dgm:cxn modelId="{CFA57086-CDD1-8648-B735-C5C82FB9D7F8}" type="presOf" srcId="{5D91F56F-4850-4559-80C3-9CCCB1B6A234}" destId="{ECFFC8CE-A8E6-4824-BEDC-38D1EAFF583C}" srcOrd="1" destOrd="0" presId="urn:microsoft.com/office/officeart/2005/8/layout/radial1"/>
    <dgm:cxn modelId="{C7AD891C-F49B-B14D-98AF-90B8E29D63DE}" type="presOf" srcId="{F2784DB0-C027-4A41-9F70-767FFE41BC7C}" destId="{E829916B-4C40-4AC9-A6CF-D95BA07D79B4}" srcOrd="0" destOrd="0" presId="urn:microsoft.com/office/officeart/2005/8/layout/radial1"/>
    <dgm:cxn modelId="{0B42C585-1B92-430B-B591-7548753E6BC5}" srcId="{0F86E5D0-2E32-4D4C-967A-84C117D56F35}" destId="{98A53F7C-CFAA-4F03-8BE3-0AC4EE0EE280}" srcOrd="2" destOrd="0" parTransId="{5D91F56F-4850-4559-80C3-9CCCB1B6A234}" sibTransId="{F837B5CD-8977-45D8-8363-5E7173DC089C}"/>
    <dgm:cxn modelId="{B079C498-D553-2940-9945-76C431D23B11}" type="presOf" srcId="{0F86E5D0-2E32-4D4C-967A-84C117D56F35}" destId="{ED8311DC-E6E6-4EB0-8398-CED482D65A88}" srcOrd="0" destOrd="0" presId="urn:microsoft.com/office/officeart/2005/8/layout/radial1"/>
    <dgm:cxn modelId="{AD812F3A-FAB1-CD4D-B1A3-A58F70720A0F}" type="presOf" srcId="{7E493531-75A1-4748-802B-FDA047BE7B6F}" destId="{53FDA6E4-DB92-4C92-87BB-A18A284AB2CB}" srcOrd="0" destOrd="0" presId="urn:microsoft.com/office/officeart/2005/8/layout/radial1"/>
    <dgm:cxn modelId="{FD980265-4ED9-234F-9DC4-0D0D1B05855C}" srcId="{0F86E5D0-2E32-4D4C-967A-84C117D56F35}" destId="{74100665-7568-6B4C-A4E4-65FC04D335C4}" srcOrd="1" destOrd="0" parTransId="{EA75B17B-382A-5F4E-BC84-9AB91F124A95}" sibTransId="{8B30CC1D-35F6-FE4E-87DC-AE9EA901CA57}"/>
    <dgm:cxn modelId="{5FB8AE00-FBB0-884F-9478-CCF7EA1E26CD}" type="presOf" srcId="{4CF1AD28-0B88-46AE-8D79-BD5F64C930E0}" destId="{A3EF369E-B441-48BF-B996-E4B94F29B0DE}" srcOrd="1" destOrd="0" presId="urn:microsoft.com/office/officeart/2005/8/layout/radial1"/>
    <dgm:cxn modelId="{D63806AF-075E-CF4D-9F59-0E8D2C5FFCC4}" type="presParOf" srcId="{E829916B-4C40-4AC9-A6CF-D95BA07D79B4}" destId="{ED8311DC-E6E6-4EB0-8398-CED482D65A88}" srcOrd="0" destOrd="0" presId="urn:microsoft.com/office/officeart/2005/8/layout/radial1"/>
    <dgm:cxn modelId="{D3C0E74D-451C-5947-BCA5-6609B49089D4}" type="presParOf" srcId="{E829916B-4C40-4AC9-A6CF-D95BA07D79B4}" destId="{688C8D8D-EE83-4AAF-8617-03BC813917EA}" srcOrd="1" destOrd="0" presId="urn:microsoft.com/office/officeart/2005/8/layout/radial1"/>
    <dgm:cxn modelId="{CAB30A73-4C24-F64D-A750-0CA9ED6AB141}" type="presParOf" srcId="{688C8D8D-EE83-4AAF-8617-03BC813917EA}" destId="{A3EF369E-B441-48BF-B996-E4B94F29B0DE}" srcOrd="0" destOrd="0" presId="urn:microsoft.com/office/officeart/2005/8/layout/radial1"/>
    <dgm:cxn modelId="{B6849143-8DB3-A24F-8CA2-643A1F3F90A8}" type="presParOf" srcId="{E829916B-4C40-4AC9-A6CF-D95BA07D79B4}" destId="{53FDA6E4-DB92-4C92-87BB-A18A284AB2CB}" srcOrd="2" destOrd="0" presId="urn:microsoft.com/office/officeart/2005/8/layout/radial1"/>
    <dgm:cxn modelId="{917ADFCD-5F55-9446-93FE-ECF1855654B9}" type="presParOf" srcId="{E829916B-4C40-4AC9-A6CF-D95BA07D79B4}" destId="{6751640B-1BBE-DA46-974A-E9C25AC75CBE}" srcOrd="3" destOrd="0" presId="urn:microsoft.com/office/officeart/2005/8/layout/radial1"/>
    <dgm:cxn modelId="{6BB111AC-5D5E-6F47-9828-F43F0C3F00C0}" type="presParOf" srcId="{6751640B-1BBE-DA46-974A-E9C25AC75CBE}" destId="{5B264D4E-5DA0-FD41-9272-D13E4A56DA40}" srcOrd="0" destOrd="0" presId="urn:microsoft.com/office/officeart/2005/8/layout/radial1"/>
    <dgm:cxn modelId="{05AB3504-EA72-054A-A433-AB0A61647FA1}" type="presParOf" srcId="{E829916B-4C40-4AC9-A6CF-D95BA07D79B4}" destId="{115A05F8-57E6-3E41-B630-57A11D21EA9F}" srcOrd="4" destOrd="0" presId="urn:microsoft.com/office/officeart/2005/8/layout/radial1"/>
    <dgm:cxn modelId="{56E5B908-8FF1-294D-8554-76DA51069273}" type="presParOf" srcId="{E829916B-4C40-4AC9-A6CF-D95BA07D79B4}" destId="{116D71E0-DB7B-4AEE-95F8-77855A1A5A83}" srcOrd="5" destOrd="0" presId="urn:microsoft.com/office/officeart/2005/8/layout/radial1"/>
    <dgm:cxn modelId="{6F0B416D-281F-B242-8E64-FB5B28F37A20}" type="presParOf" srcId="{116D71E0-DB7B-4AEE-95F8-77855A1A5A83}" destId="{ECFFC8CE-A8E6-4824-BEDC-38D1EAFF583C}" srcOrd="0" destOrd="0" presId="urn:microsoft.com/office/officeart/2005/8/layout/radial1"/>
    <dgm:cxn modelId="{996C50E3-6C21-0142-8243-7093C7DB5CA2}" type="presParOf" srcId="{E829916B-4C40-4AC9-A6CF-D95BA07D79B4}" destId="{0B925323-F53F-4ECD-BCD2-1EBB8090C142}" srcOrd="6" destOrd="0" presId="urn:microsoft.com/office/officeart/2005/8/layout/radial1"/>
    <dgm:cxn modelId="{7BE39D62-FFCA-6B4B-9ADC-5DFB202B10E5}" type="presParOf" srcId="{E829916B-4C40-4AC9-A6CF-D95BA07D79B4}" destId="{0D8002AB-B966-45FA-96D2-3C834D7152FC}" srcOrd="7" destOrd="0" presId="urn:microsoft.com/office/officeart/2005/8/layout/radial1"/>
    <dgm:cxn modelId="{18C40190-3CF8-2F4F-AEE1-98C3B510DE1B}" type="presParOf" srcId="{0D8002AB-B966-45FA-96D2-3C834D7152FC}" destId="{709F5787-C8E5-4F2E-AFCA-4A858B6E50CD}" srcOrd="0" destOrd="0" presId="urn:microsoft.com/office/officeart/2005/8/layout/radial1"/>
    <dgm:cxn modelId="{32C62F1F-54FA-0F4C-8F6E-66AC300FF426}" type="presParOf" srcId="{E829916B-4C40-4AC9-A6CF-D95BA07D79B4}" destId="{2B08A125-C6C8-4E79-A5B7-D431DFE26B10}"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A8CC18-DA71-43F4-A579-6C2B76EF3791}"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0D0A72C1-E27E-4CDD-BEE9-4724C01B9B86}">
      <dgm:prSet phldrT="[Text]"/>
      <dgm:spPr/>
      <dgm:t>
        <a:bodyPr/>
        <a:lstStyle/>
        <a:p>
          <a:r>
            <a:rPr lang="en-US" dirty="0" smtClean="0"/>
            <a:t>Enclosure</a:t>
          </a:r>
          <a:endParaRPr lang="en-US" dirty="0"/>
        </a:p>
      </dgm:t>
    </dgm:pt>
    <dgm:pt modelId="{95CF3B28-E5C8-478F-990C-52A94EC38AF1}" type="parTrans" cxnId="{4C6D0184-3750-480E-B906-224319EC527C}">
      <dgm:prSet/>
      <dgm:spPr/>
      <dgm:t>
        <a:bodyPr/>
        <a:lstStyle/>
        <a:p>
          <a:endParaRPr lang="en-US"/>
        </a:p>
      </dgm:t>
    </dgm:pt>
    <dgm:pt modelId="{7E74B766-0953-43E1-AF92-0CA4E6B61893}" type="sibTrans" cxnId="{4C6D0184-3750-480E-B906-224319EC527C}">
      <dgm:prSet/>
      <dgm:spPr/>
      <dgm:t>
        <a:bodyPr/>
        <a:lstStyle/>
        <a:p>
          <a:endParaRPr lang="en-US"/>
        </a:p>
      </dgm:t>
    </dgm:pt>
    <dgm:pt modelId="{9E85D849-3115-4DE3-8239-53FD3EF846E2}">
      <dgm:prSet phldrT="[Text]"/>
      <dgm:spPr/>
      <dgm:t>
        <a:bodyPr/>
        <a:lstStyle/>
        <a:p>
          <a:r>
            <a:rPr lang="en-US" dirty="0" smtClean="0"/>
            <a:t>Crop Rotation</a:t>
          </a:r>
          <a:endParaRPr lang="en-US" dirty="0"/>
        </a:p>
      </dgm:t>
    </dgm:pt>
    <dgm:pt modelId="{D7C10AB8-FC25-42E1-990B-10C8F9AF51AD}" type="parTrans" cxnId="{A1D24138-BD97-4D82-BEDC-846055B96668}">
      <dgm:prSet/>
      <dgm:spPr/>
      <dgm:t>
        <a:bodyPr/>
        <a:lstStyle/>
        <a:p>
          <a:endParaRPr lang="en-US"/>
        </a:p>
      </dgm:t>
    </dgm:pt>
    <dgm:pt modelId="{AD80F399-403B-4AD2-8FBD-9CA26722B34E}" type="sibTrans" cxnId="{A1D24138-BD97-4D82-BEDC-846055B96668}">
      <dgm:prSet/>
      <dgm:spPr/>
      <dgm:t>
        <a:bodyPr/>
        <a:lstStyle/>
        <a:p>
          <a:endParaRPr lang="en-US"/>
        </a:p>
      </dgm:t>
    </dgm:pt>
    <dgm:pt modelId="{9FD289AB-4DB5-4C97-A052-D09311B8F745}">
      <dgm:prSet phldrT="[Text]"/>
      <dgm:spPr/>
      <dgm:t>
        <a:bodyPr/>
        <a:lstStyle/>
        <a:p>
          <a:r>
            <a:rPr lang="en-US" dirty="0" err="1" smtClean="0"/>
            <a:t>Jethro</a:t>
          </a:r>
          <a:r>
            <a:rPr lang="en-US" dirty="0" smtClean="0"/>
            <a:t> </a:t>
          </a:r>
          <a:r>
            <a:rPr lang="en-US" dirty="0" err="1" smtClean="0"/>
            <a:t>Tull’s</a:t>
          </a:r>
          <a:r>
            <a:rPr lang="en-US" dirty="0" smtClean="0"/>
            <a:t> Seed Drill</a:t>
          </a:r>
          <a:endParaRPr lang="en-US" dirty="0"/>
        </a:p>
      </dgm:t>
    </dgm:pt>
    <dgm:pt modelId="{58D5229A-7326-456E-8ABB-6F7AFB46B2B0}" type="parTrans" cxnId="{CDB54CDF-166A-4BC0-B434-1749317F7F3E}">
      <dgm:prSet/>
      <dgm:spPr/>
      <dgm:t>
        <a:bodyPr/>
        <a:lstStyle/>
        <a:p>
          <a:endParaRPr lang="en-US"/>
        </a:p>
      </dgm:t>
    </dgm:pt>
    <dgm:pt modelId="{3371C737-01FA-4C94-9818-3235F5A3E39C}" type="sibTrans" cxnId="{CDB54CDF-166A-4BC0-B434-1749317F7F3E}">
      <dgm:prSet/>
      <dgm:spPr/>
      <dgm:t>
        <a:bodyPr/>
        <a:lstStyle/>
        <a:p>
          <a:endParaRPr lang="en-US"/>
        </a:p>
      </dgm:t>
    </dgm:pt>
    <dgm:pt modelId="{08DE81EB-8C26-43CE-86A3-B50AA4C2C34B}">
      <dgm:prSet phldrT="[Text]"/>
      <dgm:spPr/>
      <dgm:t>
        <a:bodyPr/>
        <a:lstStyle/>
        <a:p>
          <a:r>
            <a:rPr lang="en-US" dirty="0" smtClean="0"/>
            <a:t>Industrial Revolution</a:t>
          </a:r>
          <a:endParaRPr lang="en-US" dirty="0"/>
        </a:p>
      </dgm:t>
    </dgm:pt>
    <dgm:pt modelId="{860252A7-7252-4D19-8181-303456629089}" type="parTrans" cxnId="{04D21577-AA0D-49D0-81CE-B00013579287}">
      <dgm:prSet/>
      <dgm:spPr/>
      <dgm:t>
        <a:bodyPr/>
        <a:lstStyle/>
        <a:p>
          <a:endParaRPr lang="en-US"/>
        </a:p>
      </dgm:t>
    </dgm:pt>
    <dgm:pt modelId="{D5149573-FE61-4B3D-8E7A-B5EA2BC21513}" type="sibTrans" cxnId="{04D21577-AA0D-49D0-81CE-B00013579287}">
      <dgm:prSet/>
      <dgm:spPr/>
      <dgm:t>
        <a:bodyPr/>
        <a:lstStyle/>
        <a:p>
          <a:endParaRPr lang="en-US"/>
        </a:p>
      </dgm:t>
    </dgm:pt>
    <dgm:pt modelId="{27D75001-5EDF-454E-9F01-F1FC81F9B865}">
      <dgm:prSet phldrT="[Text]"/>
      <dgm:spPr/>
      <dgm:t>
        <a:bodyPr/>
        <a:lstStyle/>
        <a:p>
          <a:r>
            <a:rPr lang="en-US" dirty="0" smtClean="0"/>
            <a:t>Refrigeration</a:t>
          </a:r>
          <a:endParaRPr lang="en-US" dirty="0"/>
        </a:p>
      </dgm:t>
    </dgm:pt>
    <dgm:pt modelId="{E6B95EA8-AC41-447A-8925-9B4FC9FF3BD0}" type="parTrans" cxnId="{D2D95322-D5C5-4A9C-BEAF-95AF5EE60966}">
      <dgm:prSet/>
      <dgm:spPr/>
      <dgm:t>
        <a:bodyPr/>
        <a:lstStyle/>
        <a:p>
          <a:endParaRPr lang="en-US"/>
        </a:p>
      </dgm:t>
    </dgm:pt>
    <dgm:pt modelId="{B8FC27B7-110B-4334-AC89-A16807683692}" type="sibTrans" cxnId="{D2D95322-D5C5-4A9C-BEAF-95AF5EE60966}">
      <dgm:prSet/>
      <dgm:spPr/>
      <dgm:t>
        <a:bodyPr/>
        <a:lstStyle/>
        <a:p>
          <a:endParaRPr lang="en-US"/>
        </a:p>
      </dgm:t>
    </dgm:pt>
    <dgm:pt modelId="{5EE716E9-04BF-43D1-A5CF-9654617D2642}">
      <dgm:prSet phldrT="[Text]"/>
      <dgm:spPr/>
      <dgm:t>
        <a:bodyPr/>
        <a:lstStyle/>
        <a:p>
          <a:r>
            <a:rPr lang="en-US" dirty="0" smtClean="0"/>
            <a:t>Fertilizers, Weed Killers, Pesticides</a:t>
          </a:r>
          <a:endParaRPr lang="en-US" dirty="0"/>
        </a:p>
      </dgm:t>
    </dgm:pt>
    <dgm:pt modelId="{01666340-1C6C-4954-B480-47C60A690F5B}" type="parTrans" cxnId="{533ED144-D329-452A-BECB-6CC0807A6392}">
      <dgm:prSet/>
      <dgm:spPr/>
      <dgm:t>
        <a:bodyPr/>
        <a:lstStyle/>
        <a:p>
          <a:endParaRPr lang="en-US"/>
        </a:p>
      </dgm:t>
    </dgm:pt>
    <dgm:pt modelId="{6DCF25C4-8BD6-4A57-B892-15AD16C437C9}" type="sibTrans" cxnId="{533ED144-D329-452A-BECB-6CC0807A6392}">
      <dgm:prSet/>
      <dgm:spPr/>
      <dgm:t>
        <a:bodyPr/>
        <a:lstStyle/>
        <a:p>
          <a:endParaRPr lang="en-US"/>
        </a:p>
      </dgm:t>
    </dgm:pt>
    <dgm:pt modelId="{87FE2FB8-FFA5-46AE-9355-4CCA0AA2BA16}" type="pres">
      <dgm:prSet presAssocID="{1DA8CC18-DA71-43F4-A579-6C2B76EF3791}" presName="Name0" presStyleCnt="0">
        <dgm:presLayoutVars>
          <dgm:dir/>
          <dgm:resizeHandles/>
        </dgm:presLayoutVars>
      </dgm:prSet>
      <dgm:spPr/>
      <dgm:t>
        <a:bodyPr/>
        <a:lstStyle/>
        <a:p>
          <a:endParaRPr lang="en-US"/>
        </a:p>
      </dgm:t>
    </dgm:pt>
    <dgm:pt modelId="{8CE1E7C4-CADE-4520-A78A-A2F22D2CEB2C}" type="pres">
      <dgm:prSet presAssocID="{0D0A72C1-E27E-4CDD-BEE9-4724C01B9B86}" presName="composite" presStyleCnt="0"/>
      <dgm:spPr/>
    </dgm:pt>
    <dgm:pt modelId="{705556A9-E222-4481-8583-C6FD8DF62786}" type="pres">
      <dgm:prSet presAssocID="{0D0A72C1-E27E-4CDD-BEE9-4724C01B9B86}" presName="rect1" presStyleLbl="b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t>
        <a:bodyPr/>
        <a:lstStyle/>
        <a:p>
          <a:endParaRPr lang="en-US"/>
        </a:p>
      </dgm:t>
    </dgm:pt>
    <dgm:pt modelId="{A8553B84-C54A-4E7D-A9BF-DA89F351328F}" type="pres">
      <dgm:prSet presAssocID="{0D0A72C1-E27E-4CDD-BEE9-4724C01B9B86}" presName="rect2" presStyleLbl="node1" presStyleIdx="0" presStyleCnt="6">
        <dgm:presLayoutVars>
          <dgm:bulletEnabled val="1"/>
        </dgm:presLayoutVars>
      </dgm:prSet>
      <dgm:spPr/>
      <dgm:t>
        <a:bodyPr/>
        <a:lstStyle/>
        <a:p>
          <a:endParaRPr lang="en-US"/>
        </a:p>
      </dgm:t>
    </dgm:pt>
    <dgm:pt modelId="{CF5869B0-0064-4932-971A-CE624AB4EFB4}" type="pres">
      <dgm:prSet presAssocID="{7E74B766-0953-43E1-AF92-0CA4E6B61893}" presName="sibTrans" presStyleCnt="0"/>
      <dgm:spPr/>
    </dgm:pt>
    <dgm:pt modelId="{90C92768-C21A-4C46-A9AB-4F09B3C27DB3}" type="pres">
      <dgm:prSet presAssocID="{9E85D849-3115-4DE3-8239-53FD3EF846E2}" presName="composite" presStyleCnt="0"/>
      <dgm:spPr/>
    </dgm:pt>
    <dgm:pt modelId="{E8CCDD04-4C75-43BA-B2BC-83FED366592F}" type="pres">
      <dgm:prSet presAssocID="{9E85D849-3115-4DE3-8239-53FD3EF846E2}" presName="rect1" presStyleLbl="bgImgPlace1" presStyleIdx="1" presStyleCnt="6"/>
      <dgm:spPr>
        <a:blipFill rotWithShape="1">
          <a:blip xmlns:r="http://schemas.openxmlformats.org/officeDocument/2006/relationships" r:embed="rId2"/>
          <a:stretch>
            <a:fillRect/>
          </a:stretch>
        </a:blipFill>
      </dgm:spPr>
    </dgm:pt>
    <dgm:pt modelId="{1E9BF410-D940-497C-8232-5619AA37C380}" type="pres">
      <dgm:prSet presAssocID="{9E85D849-3115-4DE3-8239-53FD3EF846E2}" presName="rect2" presStyleLbl="node1" presStyleIdx="1" presStyleCnt="6">
        <dgm:presLayoutVars>
          <dgm:bulletEnabled val="1"/>
        </dgm:presLayoutVars>
      </dgm:prSet>
      <dgm:spPr/>
      <dgm:t>
        <a:bodyPr/>
        <a:lstStyle/>
        <a:p>
          <a:endParaRPr lang="en-US"/>
        </a:p>
      </dgm:t>
    </dgm:pt>
    <dgm:pt modelId="{701B4BF7-D7BD-4B14-9641-E9AAA0F4635A}" type="pres">
      <dgm:prSet presAssocID="{AD80F399-403B-4AD2-8FBD-9CA26722B34E}" presName="sibTrans" presStyleCnt="0"/>
      <dgm:spPr/>
    </dgm:pt>
    <dgm:pt modelId="{BFFAD028-2B5B-4298-B1A3-9776152B7CA1}" type="pres">
      <dgm:prSet presAssocID="{9FD289AB-4DB5-4C97-A052-D09311B8F745}" presName="composite" presStyleCnt="0"/>
      <dgm:spPr/>
    </dgm:pt>
    <dgm:pt modelId="{7E903126-97FF-4919-8D29-C80ED9E33075}" type="pres">
      <dgm:prSet presAssocID="{9FD289AB-4DB5-4C97-A052-D09311B8F745}" presName="rect1" presStyleLbl="bgImgPlace1" presStyleIdx="2" presStyleCnt="6" custLinFactNeighborX="1807" custLinFactNeighborY="-8164"/>
      <dgm:spPr>
        <a:blipFill rotWithShape="1">
          <a:blip xmlns:r="http://schemas.openxmlformats.org/officeDocument/2006/relationships" r:embed="rId3"/>
          <a:stretch>
            <a:fillRect/>
          </a:stretch>
        </a:blipFill>
      </dgm:spPr>
    </dgm:pt>
    <dgm:pt modelId="{67151F7D-28C7-45FD-AB5F-4ECA3BB9D707}" type="pres">
      <dgm:prSet presAssocID="{9FD289AB-4DB5-4C97-A052-D09311B8F745}" presName="rect2" presStyleLbl="node1" presStyleIdx="2" presStyleCnt="6">
        <dgm:presLayoutVars>
          <dgm:bulletEnabled val="1"/>
        </dgm:presLayoutVars>
      </dgm:prSet>
      <dgm:spPr/>
      <dgm:t>
        <a:bodyPr/>
        <a:lstStyle/>
        <a:p>
          <a:endParaRPr lang="en-US"/>
        </a:p>
      </dgm:t>
    </dgm:pt>
    <dgm:pt modelId="{41CE40D5-55E7-4C16-81A9-FE229C66C27E}" type="pres">
      <dgm:prSet presAssocID="{3371C737-01FA-4C94-9818-3235F5A3E39C}" presName="sibTrans" presStyleCnt="0"/>
      <dgm:spPr/>
    </dgm:pt>
    <dgm:pt modelId="{E86082A3-34A5-4CAD-94FF-C14B36B50F40}" type="pres">
      <dgm:prSet presAssocID="{08DE81EB-8C26-43CE-86A3-B50AA4C2C34B}" presName="composite" presStyleCnt="0"/>
      <dgm:spPr/>
    </dgm:pt>
    <dgm:pt modelId="{1666B4AF-58C6-487E-857B-F99AEB74E702}" type="pres">
      <dgm:prSet presAssocID="{08DE81EB-8C26-43CE-86A3-B50AA4C2C34B}" presName="rect1" presStyleLbl="bgImgPlace1" presStyleIdx="3" presStyleCnt="6"/>
      <dgm:spPr>
        <a:blipFill rotWithShape="1">
          <a:blip xmlns:r="http://schemas.openxmlformats.org/officeDocument/2006/relationships" r:embed="rId4"/>
          <a:stretch>
            <a:fillRect/>
          </a:stretch>
        </a:blipFill>
      </dgm:spPr>
    </dgm:pt>
    <dgm:pt modelId="{3646C75E-9C4D-41CD-A220-2F09C9F71E11}" type="pres">
      <dgm:prSet presAssocID="{08DE81EB-8C26-43CE-86A3-B50AA4C2C34B}" presName="rect2" presStyleLbl="node1" presStyleIdx="3" presStyleCnt="6">
        <dgm:presLayoutVars>
          <dgm:bulletEnabled val="1"/>
        </dgm:presLayoutVars>
      </dgm:prSet>
      <dgm:spPr/>
      <dgm:t>
        <a:bodyPr/>
        <a:lstStyle/>
        <a:p>
          <a:endParaRPr lang="en-US"/>
        </a:p>
      </dgm:t>
    </dgm:pt>
    <dgm:pt modelId="{94D64525-8305-4E61-96AB-FD1E566B3019}" type="pres">
      <dgm:prSet presAssocID="{D5149573-FE61-4B3D-8E7A-B5EA2BC21513}" presName="sibTrans" presStyleCnt="0"/>
      <dgm:spPr/>
    </dgm:pt>
    <dgm:pt modelId="{14CA5B3D-7463-41EE-9D2A-7616B1BA61F1}" type="pres">
      <dgm:prSet presAssocID="{27D75001-5EDF-454E-9F01-F1FC81F9B865}" presName="composite" presStyleCnt="0"/>
      <dgm:spPr/>
    </dgm:pt>
    <dgm:pt modelId="{8B26636C-466A-4B31-8D51-09C48DA20D9C}" type="pres">
      <dgm:prSet presAssocID="{27D75001-5EDF-454E-9F01-F1FC81F9B865}" presName="rect1" presStyleLbl="bgImgPlace1" presStyleIdx="4" presStyleCnt="6"/>
      <dgm:spPr>
        <a:blipFill rotWithShape="1">
          <a:blip xmlns:r="http://schemas.openxmlformats.org/officeDocument/2006/relationships" r:embed="rId5"/>
          <a:stretch>
            <a:fillRect/>
          </a:stretch>
        </a:blipFill>
      </dgm:spPr>
    </dgm:pt>
    <dgm:pt modelId="{8B2F17E2-A688-4812-AF3A-EE4830DE6699}" type="pres">
      <dgm:prSet presAssocID="{27D75001-5EDF-454E-9F01-F1FC81F9B865}" presName="rect2" presStyleLbl="node1" presStyleIdx="4" presStyleCnt="6">
        <dgm:presLayoutVars>
          <dgm:bulletEnabled val="1"/>
        </dgm:presLayoutVars>
      </dgm:prSet>
      <dgm:spPr/>
      <dgm:t>
        <a:bodyPr/>
        <a:lstStyle/>
        <a:p>
          <a:endParaRPr lang="en-US"/>
        </a:p>
      </dgm:t>
    </dgm:pt>
    <dgm:pt modelId="{162A7349-168F-4177-8083-B33B26ECA3D9}" type="pres">
      <dgm:prSet presAssocID="{B8FC27B7-110B-4334-AC89-A16807683692}" presName="sibTrans" presStyleCnt="0"/>
      <dgm:spPr/>
    </dgm:pt>
    <dgm:pt modelId="{7D702839-A13F-411D-A309-35B468997B1D}" type="pres">
      <dgm:prSet presAssocID="{5EE716E9-04BF-43D1-A5CF-9654617D2642}" presName="composite" presStyleCnt="0"/>
      <dgm:spPr/>
    </dgm:pt>
    <dgm:pt modelId="{38C1B359-66BD-49CC-A619-CC906EC9A5CA}" type="pres">
      <dgm:prSet presAssocID="{5EE716E9-04BF-43D1-A5CF-9654617D2642}" presName="rect1" presStyleLbl="bgImgPlace1" presStyleIdx="5" presStyleCnt="6"/>
      <dgm:spPr>
        <a:blipFill rotWithShape="1">
          <a:blip xmlns:r="http://schemas.openxmlformats.org/officeDocument/2006/relationships" r:embed="rId6"/>
          <a:stretch>
            <a:fillRect/>
          </a:stretch>
        </a:blipFill>
      </dgm:spPr>
    </dgm:pt>
    <dgm:pt modelId="{70181810-4A1F-4AE7-B4E8-5CCD5FBA947F}" type="pres">
      <dgm:prSet presAssocID="{5EE716E9-04BF-43D1-A5CF-9654617D2642}" presName="rect2" presStyleLbl="node1" presStyleIdx="5" presStyleCnt="6">
        <dgm:presLayoutVars>
          <dgm:bulletEnabled val="1"/>
        </dgm:presLayoutVars>
      </dgm:prSet>
      <dgm:spPr/>
      <dgm:t>
        <a:bodyPr/>
        <a:lstStyle/>
        <a:p>
          <a:endParaRPr lang="en-US"/>
        </a:p>
      </dgm:t>
    </dgm:pt>
  </dgm:ptLst>
  <dgm:cxnLst>
    <dgm:cxn modelId="{B8A732D9-1095-45CF-8495-C2F035F35D91}" type="presOf" srcId="{08DE81EB-8C26-43CE-86A3-B50AA4C2C34B}" destId="{3646C75E-9C4D-41CD-A220-2F09C9F71E11}" srcOrd="0" destOrd="0" presId="urn:microsoft.com/office/officeart/2008/layout/BendingPictureBlocks"/>
    <dgm:cxn modelId="{4C6D0184-3750-480E-B906-224319EC527C}" srcId="{1DA8CC18-DA71-43F4-A579-6C2B76EF3791}" destId="{0D0A72C1-E27E-4CDD-BEE9-4724C01B9B86}" srcOrd="0" destOrd="0" parTransId="{95CF3B28-E5C8-478F-990C-52A94EC38AF1}" sibTransId="{7E74B766-0953-43E1-AF92-0CA4E6B61893}"/>
    <dgm:cxn modelId="{D2D95322-D5C5-4A9C-BEAF-95AF5EE60966}" srcId="{1DA8CC18-DA71-43F4-A579-6C2B76EF3791}" destId="{27D75001-5EDF-454E-9F01-F1FC81F9B865}" srcOrd="4" destOrd="0" parTransId="{E6B95EA8-AC41-447A-8925-9B4FC9FF3BD0}" sibTransId="{B8FC27B7-110B-4334-AC89-A16807683692}"/>
    <dgm:cxn modelId="{015834F0-8B26-4E66-9F89-EA507744BD69}" type="presOf" srcId="{27D75001-5EDF-454E-9F01-F1FC81F9B865}" destId="{8B2F17E2-A688-4812-AF3A-EE4830DE6699}" srcOrd="0" destOrd="0" presId="urn:microsoft.com/office/officeart/2008/layout/BendingPictureBlocks"/>
    <dgm:cxn modelId="{BE0951EA-B1C0-4F07-A2A8-7F5A97346A06}" type="presOf" srcId="{9E85D849-3115-4DE3-8239-53FD3EF846E2}" destId="{1E9BF410-D940-497C-8232-5619AA37C380}" srcOrd="0" destOrd="0" presId="urn:microsoft.com/office/officeart/2008/layout/BendingPictureBlocks"/>
    <dgm:cxn modelId="{533ED144-D329-452A-BECB-6CC0807A6392}" srcId="{1DA8CC18-DA71-43F4-A579-6C2B76EF3791}" destId="{5EE716E9-04BF-43D1-A5CF-9654617D2642}" srcOrd="5" destOrd="0" parTransId="{01666340-1C6C-4954-B480-47C60A690F5B}" sibTransId="{6DCF25C4-8BD6-4A57-B892-15AD16C437C9}"/>
    <dgm:cxn modelId="{CDB54CDF-166A-4BC0-B434-1749317F7F3E}" srcId="{1DA8CC18-DA71-43F4-A579-6C2B76EF3791}" destId="{9FD289AB-4DB5-4C97-A052-D09311B8F745}" srcOrd="2" destOrd="0" parTransId="{58D5229A-7326-456E-8ABB-6F7AFB46B2B0}" sibTransId="{3371C737-01FA-4C94-9818-3235F5A3E39C}"/>
    <dgm:cxn modelId="{04D21577-AA0D-49D0-81CE-B00013579287}" srcId="{1DA8CC18-DA71-43F4-A579-6C2B76EF3791}" destId="{08DE81EB-8C26-43CE-86A3-B50AA4C2C34B}" srcOrd="3" destOrd="0" parTransId="{860252A7-7252-4D19-8181-303456629089}" sibTransId="{D5149573-FE61-4B3D-8E7A-B5EA2BC21513}"/>
    <dgm:cxn modelId="{4C893C78-5F86-472A-BA24-AC0BB4AB7B0E}" type="presOf" srcId="{9FD289AB-4DB5-4C97-A052-D09311B8F745}" destId="{67151F7D-28C7-45FD-AB5F-4ECA3BB9D707}" srcOrd="0" destOrd="0" presId="urn:microsoft.com/office/officeart/2008/layout/BendingPictureBlocks"/>
    <dgm:cxn modelId="{7C5575E1-055A-4CE2-90CF-9B6A292EEEAD}" type="presOf" srcId="{1DA8CC18-DA71-43F4-A579-6C2B76EF3791}" destId="{87FE2FB8-FFA5-46AE-9355-4CCA0AA2BA16}" srcOrd="0" destOrd="0" presId="urn:microsoft.com/office/officeart/2008/layout/BendingPictureBlocks"/>
    <dgm:cxn modelId="{C3483EE2-66EC-4C1B-9CA1-B66723FB543F}" type="presOf" srcId="{5EE716E9-04BF-43D1-A5CF-9654617D2642}" destId="{70181810-4A1F-4AE7-B4E8-5CCD5FBA947F}" srcOrd="0" destOrd="0" presId="urn:microsoft.com/office/officeart/2008/layout/BendingPictureBlocks"/>
    <dgm:cxn modelId="{AAF9D7E3-84D1-423A-B7F5-F75DE65E2FA3}" type="presOf" srcId="{0D0A72C1-E27E-4CDD-BEE9-4724C01B9B86}" destId="{A8553B84-C54A-4E7D-A9BF-DA89F351328F}" srcOrd="0" destOrd="0" presId="urn:microsoft.com/office/officeart/2008/layout/BendingPictureBlocks"/>
    <dgm:cxn modelId="{A1D24138-BD97-4D82-BEDC-846055B96668}" srcId="{1DA8CC18-DA71-43F4-A579-6C2B76EF3791}" destId="{9E85D849-3115-4DE3-8239-53FD3EF846E2}" srcOrd="1" destOrd="0" parTransId="{D7C10AB8-FC25-42E1-990B-10C8F9AF51AD}" sibTransId="{AD80F399-403B-4AD2-8FBD-9CA26722B34E}"/>
    <dgm:cxn modelId="{A7FD324A-716D-4D0E-A389-E951BA5E5128}" type="presParOf" srcId="{87FE2FB8-FFA5-46AE-9355-4CCA0AA2BA16}" destId="{8CE1E7C4-CADE-4520-A78A-A2F22D2CEB2C}" srcOrd="0" destOrd="0" presId="urn:microsoft.com/office/officeart/2008/layout/BendingPictureBlocks"/>
    <dgm:cxn modelId="{C4512AD5-C88D-401B-B2EE-C205E3E6F419}" type="presParOf" srcId="{8CE1E7C4-CADE-4520-A78A-A2F22D2CEB2C}" destId="{705556A9-E222-4481-8583-C6FD8DF62786}" srcOrd="0" destOrd="0" presId="urn:microsoft.com/office/officeart/2008/layout/BendingPictureBlocks"/>
    <dgm:cxn modelId="{74295691-465C-40F2-90A0-6D61B5D8C48F}" type="presParOf" srcId="{8CE1E7C4-CADE-4520-A78A-A2F22D2CEB2C}" destId="{A8553B84-C54A-4E7D-A9BF-DA89F351328F}" srcOrd="1" destOrd="0" presId="urn:microsoft.com/office/officeart/2008/layout/BendingPictureBlocks"/>
    <dgm:cxn modelId="{16C3A64D-BF8A-4CF9-A14E-438A314674E6}" type="presParOf" srcId="{87FE2FB8-FFA5-46AE-9355-4CCA0AA2BA16}" destId="{CF5869B0-0064-4932-971A-CE624AB4EFB4}" srcOrd="1" destOrd="0" presId="urn:microsoft.com/office/officeart/2008/layout/BendingPictureBlocks"/>
    <dgm:cxn modelId="{4AC6DA4F-D659-43D7-8FC5-6EA5450FBED4}" type="presParOf" srcId="{87FE2FB8-FFA5-46AE-9355-4CCA0AA2BA16}" destId="{90C92768-C21A-4C46-A9AB-4F09B3C27DB3}" srcOrd="2" destOrd="0" presId="urn:microsoft.com/office/officeart/2008/layout/BendingPictureBlocks"/>
    <dgm:cxn modelId="{4506BB6A-A285-49FB-B2C4-684070C7C1AC}" type="presParOf" srcId="{90C92768-C21A-4C46-A9AB-4F09B3C27DB3}" destId="{E8CCDD04-4C75-43BA-B2BC-83FED366592F}" srcOrd="0" destOrd="0" presId="urn:microsoft.com/office/officeart/2008/layout/BendingPictureBlocks"/>
    <dgm:cxn modelId="{A432295E-75E2-4FD7-8DDE-4FCC3EA9DBB9}" type="presParOf" srcId="{90C92768-C21A-4C46-A9AB-4F09B3C27DB3}" destId="{1E9BF410-D940-497C-8232-5619AA37C380}" srcOrd="1" destOrd="0" presId="urn:microsoft.com/office/officeart/2008/layout/BendingPictureBlocks"/>
    <dgm:cxn modelId="{BEEE3C4B-856C-4C22-AF0E-48104C977E94}" type="presParOf" srcId="{87FE2FB8-FFA5-46AE-9355-4CCA0AA2BA16}" destId="{701B4BF7-D7BD-4B14-9641-E9AAA0F4635A}" srcOrd="3" destOrd="0" presId="urn:microsoft.com/office/officeart/2008/layout/BendingPictureBlocks"/>
    <dgm:cxn modelId="{FC899A21-7059-498F-97AD-C2C22CD8AAF1}" type="presParOf" srcId="{87FE2FB8-FFA5-46AE-9355-4CCA0AA2BA16}" destId="{BFFAD028-2B5B-4298-B1A3-9776152B7CA1}" srcOrd="4" destOrd="0" presId="urn:microsoft.com/office/officeart/2008/layout/BendingPictureBlocks"/>
    <dgm:cxn modelId="{C77FE9F9-FDC5-453D-BD8E-3963395192EF}" type="presParOf" srcId="{BFFAD028-2B5B-4298-B1A3-9776152B7CA1}" destId="{7E903126-97FF-4919-8D29-C80ED9E33075}" srcOrd="0" destOrd="0" presId="urn:microsoft.com/office/officeart/2008/layout/BendingPictureBlocks"/>
    <dgm:cxn modelId="{C98414F6-4563-4B84-92DE-BA94CEDD80FA}" type="presParOf" srcId="{BFFAD028-2B5B-4298-B1A3-9776152B7CA1}" destId="{67151F7D-28C7-45FD-AB5F-4ECA3BB9D707}" srcOrd="1" destOrd="0" presId="urn:microsoft.com/office/officeart/2008/layout/BendingPictureBlocks"/>
    <dgm:cxn modelId="{E672F46F-1E8B-4310-B323-28C2A2AC4665}" type="presParOf" srcId="{87FE2FB8-FFA5-46AE-9355-4CCA0AA2BA16}" destId="{41CE40D5-55E7-4C16-81A9-FE229C66C27E}" srcOrd="5" destOrd="0" presId="urn:microsoft.com/office/officeart/2008/layout/BendingPictureBlocks"/>
    <dgm:cxn modelId="{18487A5C-C459-4CEA-BA2D-82D240DF2C2D}" type="presParOf" srcId="{87FE2FB8-FFA5-46AE-9355-4CCA0AA2BA16}" destId="{E86082A3-34A5-4CAD-94FF-C14B36B50F40}" srcOrd="6" destOrd="0" presId="urn:microsoft.com/office/officeart/2008/layout/BendingPictureBlocks"/>
    <dgm:cxn modelId="{3A0F4A29-B0F3-4A90-B690-6547EDB526D6}" type="presParOf" srcId="{E86082A3-34A5-4CAD-94FF-C14B36B50F40}" destId="{1666B4AF-58C6-487E-857B-F99AEB74E702}" srcOrd="0" destOrd="0" presId="urn:microsoft.com/office/officeart/2008/layout/BendingPictureBlocks"/>
    <dgm:cxn modelId="{F196EEE4-F3E8-47E9-A6B2-95F2E1D08880}" type="presParOf" srcId="{E86082A3-34A5-4CAD-94FF-C14B36B50F40}" destId="{3646C75E-9C4D-41CD-A220-2F09C9F71E11}" srcOrd="1" destOrd="0" presId="urn:microsoft.com/office/officeart/2008/layout/BendingPictureBlocks"/>
    <dgm:cxn modelId="{756F2AD6-4F57-4711-B14E-E5E6A092E15A}" type="presParOf" srcId="{87FE2FB8-FFA5-46AE-9355-4CCA0AA2BA16}" destId="{94D64525-8305-4E61-96AB-FD1E566B3019}" srcOrd="7" destOrd="0" presId="urn:microsoft.com/office/officeart/2008/layout/BendingPictureBlocks"/>
    <dgm:cxn modelId="{8166AE46-B6C9-4C04-BEA1-8F91C8A60EFA}" type="presParOf" srcId="{87FE2FB8-FFA5-46AE-9355-4CCA0AA2BA16}" destId="{14CA5B3D-7463-41EE-9D2A-7616B1BA61F1}" srcOrd="8" destOrd="0" presId="urn:microsoft.com/office/officeart/2008/layout/BendingPictureBlocks"/>
    <dgm:cxn modelId="{6E00AB4D-C968-4EEC-9961-9CF4036DE029}" type="presParOf" srcId="{14CA5B3D-7463-41EE-9D2A-7616B1BA61F1}" destId="{8B26636C-466A-4B31-8D51-09C48DA20D9C}" srcOrd="0" destOrd="0" presId="urn:microsoft.com/office/officeart/2008/layout/BendingPictureBlocks"/>
    <dgm:cxn modelId="{4CC731F9-4A04-4EEA-912C-18D3D58F9816}" type="presParOf" srcId="{14CA5B3D-7463-41EE-9D2A-7616B1BA61F1}" destId="{8B2F17E2-A688-4812-AF3A-EE4830DE6699}" srcOrd="1" destOrd="0" presId="urn:microsoft.com/office/officeart/2008/layout/BendingPictureBlocks"/>
    <dgm:cxn modelId="{5E256D55-229D-4A58-A445-6E89D357677F}" type="presParOf" srcId="{87FE2FB8-FFA5-46AE-9355-4CCA0AA2BA16}" destId="{162A7349-168F-4177-8083-B33B26ECA3D9}" srcOrd="9" destOrd="0" presId="urn:microsoft.com/office/officeart/2008/layout/BendingPictureBlocks"/>
    <dgm:cxn modelId="{93AB1559-5E5A-4B1C-93B6-7C09B977782F}" type="presParOf" srcId="{87FE2FB8-FFA5-46AE-9355-4CCA0AA2BA16}" destId="{7D702839-A13F-411D-A309-35B468997B1D}" srcOrd="10" destOrd="0" presId="urn:microsoft.com/office/officeart/2008/layout/BendingPictureBlocks"/>
    <dgm:cxn modelId="{DFFEB8B8-8B6D-41F8-B6B6-DAB688803258}" type="presParOf" srcId="{7D702839-A13F-411D-A309-35B468997B1D}" destId="{38C1B359-66BD-49CC-A619-CC906EC9A5CA}" srcOrd="0" destOrd="0" presId="urn:microsoft.com/office/officeart/2008/layout/BendingPictureBlocks"/>
    <dgm:cxn modelId="{A62CA51F-7805-4AFC-BB0B-4BBF8A217DE9}" type="presParOf" srcId="{7D702839-A13F-411D-A309-35B468997B1D}" destId="{70181810-4A1F-4AE7-B4E8-5CCD5FBA947F}"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98820-058B-4BD6-A736-C7EF6F885574}" type="doc">
      <dgm:prSet loTypeId="urn:microsoft.com/office/officeart/2005/8/layout/vList6" loCatId="list" qsTypeId="urn:microsoft.com/office/officeart/2005/8/quickstyle/simple1" qsCatId="simple" csTypeId="urn:microsoft.com/office/officeart/2005/8/colors/accent4_2" csCatId="accent4" phldr="1"/>
      <dgm:spPr/>
      <dgm:t>
        <a:bodyPr/>
        <a:lstStyle/>
        <a:p>
          <a:endParaRPr lang="en-US"/>
        </a:p>
      </dgm:t>
    </dgm:pt>
    <dgm:pt modelId="{C866FEA6-B7BB-44E0-AA26-7B29EE6B7B67}">
      <dgm:prSet phldrT="[Text]"/>
      <dgm:spPr/>
      <dgm:t>
        <a:bodyPr/>
        <a:lstStyle/>
        <a:p>
          <a:r>
            <a:rPr lang="en-US" dirty="0" smtClean="0">
              <a:latin typeface="Arial" pitchFamily="34" charset="0"/>
              <a:cs typeface="Arial" pitchFamily="34" charset="0"/>
            </a:rPr>
            <a:t>Economic Downsides</a:t>
          </a:r>
          <a:endParaRPr lang="en-US" dirty="0">
            <a:latin typeface="Arial" pitchFamily="34" charset="0"/>
            <a:cs typeface="Arial" pitchFamily="34" charset="0"/>
          </a:endParaRPr>
        </a:p>
      </dgm:t>
    </dgm:pt>
    <dgm:pt modelId="{08755757-DD21-4D05-84D2-A9DDD4489B9F}" type="parTrans" cxnId="{B9FED456-FF1E-43A0-B5DF-086FF5880D8C}">
      <dgm:prSet/>
      <dgm:spPr/>
      <dgm:t>
        <a:bodyPr/>
        <a:lstStyle/>
        <a:p>
          <a:endParaRPr lang="en-US">
            <a:latin typeface="Arial" pitchFamily="34" charset="0"/>
            <a:cs typeface="Arial" pitchFamily="34" charset="0"/>
          </a:endParaRPr>
        </a:p>
      </dgm:t>
    </dgm:pt>
    <dgm:pt modelId="{40F4CC67-226A-4D15-8A07-18B5741139A2}" type="sibTrans" cxnId="{B9FED456-FF1E-43A0-B5DF-086FF5880D8C}">
      <dgm:prSet/>
      <dgm:spPr/>
      <dgm:t>
        <a:bodyPr/>
        <a:lstStyle/>
        <a:p>
          <a:endParaRPr lang="en-US">
            <a:latin typeface="Arial" pitchFamily="34" charset="0"/>
            <a:cs typeface="Arial" pitchFamily="34" charset="0"/>
          </a:endParaRPr>
        </a:p>
      </dgm:t>
    </dgm:pt>
    <dgm:pt modelId="{84D5C0E0-2A95-45BB-B936-5C181C369532}">
      <dgm:prSet phldrT="[Text]"/>
      <dgm:spPr/>
      <dgm:t>
        <a:bodyPr/>
        <a:lstStyle/>
        <a:p>
          <a:r>
            <a:rPr lang="en-US" dirty="0" smtClean="0">
              <a:latin typeface="Arial" pitchFamily="34" charset="0"/>
              <a:cs typeface="Arial" pitchFamily="34" charset="0"/>
            </a:rPr>
            <a:t>Reduced amount of labor needed which has cut jobs.</a:t>
          </a:r>
          <a:endParaRPr lang="en-US" dirty="0">
            <a:latin typeface="Arial" pitchFamily="34" charset="0"/>
            <a:cs typeface="Arial" pitchFamily="34" charset="0"/>
          </a:endParaRPr>
        </a:p>
      </dgm:t>
    </dgm:pt>
    <dgm:pt modelId="{FFA6F416-B8D3-4883-AFD3-99B481E6CDB8}" type="parTrans" cxnId="{5516ED4C-328F-4E4E-BDB3-AE2C10B9A6EE}">
      <dgm:prSet/>
      <dgm:spPr/>
      <dgm:t>
        <a:bodyPr/>
        <a:lstStyle/>
        <a:p>
          <a:endParaRPr lang="en-US">
            <a:latin typeface="Arial" pitchFamily="34" charset="0"/>
            <a:cs typeface="Arial" pitchFamily="34" charset="0"/>
          </a:endParaRPr>
        </a:p>
      </dgm:t>
    </dgm:pt>
    <dgm:pt modelId="{867A22CE-3A4B-4A33-BD5E-36917AF35F87}" type="sibTrans" cxnId="{5516ED4C-328F-4E4E-BDB3-AE2C10B9A6EE}">
      <dgm:prSet/>
      <dgm:spPr/>
      <dgm:t>
        <a:bodyPr/>
        <a:lstStyle/>
        <a:p>
          <a:endParaRPr lang="en-US">
            <a:latin typeface="Arial" pitchFamily="34" charset="0"/>
            <a:cs typeface="Arial" pitchFamily="34" charset="0"/>
          </a:endParaRPr>
        </a:p>
      </dgm:t>
    </dgm:pt>
    <dgm:pt modelId="{F4742EF6-9E39-43BF-ABB6-608B9336561C}">
      <dgm:prSet phldrT="[Text]"/>
      <dgm:spPr/>
      <dgm:t>
        <a:bodyPr/>
        <a:lstStyle/>
        <a:p>
          <a:r>
            <a:rPr lang="en-US" dirty="0" smtClean="0">
              <a:latin typeface="Arial" pitchFamily="34" charset="0"/>
              <a:cs typeface="Arial" pitchFamily="34" charset="0"/>
            </a:rPr>
            <a:t>Strains are often prone to viruses and pest infections leading to crop failure.</a:t>
          </a:r>
          <a:endParaRPr lang="en-US" dirty="0">
            <a:latin typeface="Arial" pitchFamily="34" charset="0"/>
            <a:cs typeface="Arial" pitchFamily="34" charset="0"/>
          </a:endParaRPr>
        </a:p>
      </dgm:t>
    </dgm:pt>
    <dgm:pt modelId="{3D47A382-01A2-4921-8D93-75EAA14B948F}" type="parTrans" cxnId="{96B3AC01-42C1-4E60-A61E-93F124811305}">
      <dgm:prSet/>
      <dgm:spPr/>
      <dgm:t>
        <a:bodyPr/>
        <a:lstStyle/>
        <a:p>
          <a:endParaRPr lang="en-US">
            <a:latin typeface="Arial" pitchFamily="34" charset="0"/>
            <a:cs typeface="Arial" pitchFamily="34" charset="0"/>
          </a:endParaRPr>
        </a:p>
      </dgm:t>
    </dgm:pt>
    <dgm:pt modelId="{0A2D1DCB-A004-470F-BD6F-022761D9ED3B}" type="sibTrans" cxnId="{96B3AC01-42C1-4E60-A61E-93F124811305}">
      <dgm:prSet/>
      <dgm:spPr/>
      <dgm:t>
        <a:bodyPr/>
        <a:lstStyle/>
        <a:p>
          <a:endParaRPr lang="en-US">
            <a:latin typeface="Arial" pitchFamily="34" charset="0"/>
            <a:cs typeface="Arial" pitchFamily="34" charset="0"/>
          </a:endParaRPr>
        </a:p>
      </dgm:t>
    </dgm:pt>
    <dgm:pt modelId="{0E90280C-91D5-4A8D-974B-F0612E45AD17}">
      <dgm:prSet phldrT="[Text]"/>
      <dgm:spPr/>
      <dgm:t>
        <a:bodyPr/>
        <a:lstStyle/>
        <a:p>
          <a:r>
            <a:rPr lang="en-US" dirty="0" smtClean="0">
              <a:latin typeface="Arial" pitchFamily="34" charset="0"/>
              <a:cs typeface="Arial" pitchFamily="34" charset="0"/>
            </a:rPr>
            <a:t>Environmental</a:t>
          </a:r>
        </a:p>
        <a:p>
          <a:r>
            <a:rPr lang="en-US" dirty="0" smtClean="0">
              <a:latin typeface="Arial" pitchFamily="34" charset="0"/>
              <a:cs typeface="Arial" pitchFamily="34" charset="0"/>
            </a:rPr>
            <a:t>Downsides</a:t>
          </a:r>
          <a:endParaRPr lang="en-US" dirty="0">
            <a:latin typeface="Arial" pitchFamily="34" charset="0"/>
            <a:cs typeface="Arial" pitchFamily="34" charset="0"/>
          </a:endParaRPr>
        </a:p>
      </dgm:t>
    </dgm:pt>
    <dgm:pt modelId="{E9E87C8A-5C78-48E7-B25C-939188D69B83}" type="parTrans" cxnId="{478241BC-48BF-41CB-A18B-A041BFC76551}">
      <dgm:prSet/>
      <dgm:spPr/>
      <dgm:t>
        <a:bodyPr/>
        <a:lstStyle/>
        <a:p>
          <a:endParaRPr lang="en-US">
            <a:latin typeface="Arial" pitchFamily="34" charset="0"/>
            <a:cs typeface="Arial" pitchFamily="34" charset="0"/>
          </a:endParaRPr>
        </a:p>
      </dgm:t>
    </dgm:pt>
    <dgm:pt modelId="{AC706A19-8625-4106-BE85-7D06DE60CEFD}" type="sibTrans" cxnId="{478241BC-48BF-41CB-A18B-A041BFC76551}">
      <dgm:prSet/>
      <dgm:spPr/>
      <dgm:t>
        <a:bodyPr/>
        <a:lstStyle/>
        <a:p>
          <a:endParaRPr lang="en-US">
            <a:latin typeface="Arial" pitchFamily="34" charset="0"/>
            <a:cs typeface="Arial" pitchFamily="34" charset="0"/>
          </a:endParaRPr>
        </a:p>
      </dgm:t>
    </dgm:pt>
    <dgm:pt modelId="{E976D5D4-F063-4DF4-9BF9-4D0B2DB41F9D}">
      <dgm:prSet phldrT="[Text]"/>
      <dgm:spPr/>
      <dgm:t>
        <a:bodyPr/>
        <a:lstStyle/>
        <a:p>
          <a:r>
            <a:rPr lang="en-US" dirty="0" smtClean="0">
              <a:latin typeface="Arial" pitchFamily="34" charset="0"/>
              <a:cs typeface="Arial" pitchFamily="34" charset="0"/>
            </a:rPr>
            <a:t>Pesticides have caused pollution and soil-contamination.</a:t>
          </a:r>
          <a:endParaRPr lang="en-US" dirty="0">
            <a:latin typeface="Arial" pitchFamily="34" charset="0"/>
            <a:cs typeface="Arial" pitchFamily="34" charset="0"/>
          </a:endParaRPr>
        </a:p>
      </dgm:t>
    </dgm:pt>
    <dgm:pt modelId="{A893755E-3351-4E75-9962-18F77BE5029F}" type="parTrans" cxnId="{6A4AD9DC-DA77-4A48-8750-6BBC0D925316}">
      <dgm:prSet/>
      <dgm:spPr/>
      <dgm:t>
        <a:bodyPr/>
        <a:lstStyle/>
        <a:p>
          <a:endParaRPr lang="en-US">
            <a:latin typeface="Arial" pitchFamily="34" charset="0"/>
            <a:cs typeface="Arial" pitchFamily="34" charset="0"/>
          </a:endParaRPr>
        </a:p>
      </dgm:t>
    </dgm:pt>
    <dgm:pt modelId="{FEBB4D4A-D0B7-4A12-AE25-129025EDE311}" type="sibTrans" cxnId="{6A4AD9DC-DA77-4A48-8750-6BBC0D925316}">
      <dgm:prSet/>
      <dgm:spPr/>
      <dgm:t>
        <a:bodyPr/>
        <a:lstStyle/>
        <a:p>
          <a:endParaRPr lang="en-US">
            <a:latin typeface="Arial" pitchFamily="34" charset="0"/>
            <a:cs typeface="Arial" pitchFamily="34" charset="0"/>
          </a:endParaRPr>
        </a:p>
      </dgm:t>
    </dgm:pt>
    <dgm:pt modelId="{6B0C3ED9-5AB6-42E1-AAE3-3364E9538315}">
      <dgm:prSet phldrT="[Text]"/>
      <dgm:spPr/>
      <dgm:t>
        <a:bodyPr/>
        <a:lstStyle/>
        <a:p>
          <a:r>
            <a:rPr lang="en-US" dirty="0" smtClean="0">
              <a:latin typeface="Arial" pitchFamily="34" charset="0"/>
              <a:cs typeface="Arial" pitchFamily="34" charset="0"/>
            </a:rPr>
            <a:t>Require more water so it strains water resources.</a:t>
          </a:r>
          <a:endParaRPr lang="en-US" dirty="0">
            <a:latin typeface="Arial" pitchFamily="34" charset="0"/>
            <a:cs typeface="Arial" pitchFamily="34" charset="0"/>
          </a:endParaRPr>
        </a:p>
      </dgm:t>
    </dgm:pt>
    <dgm:pt modelId="{6B9BB7BE-7173-4109-B855-5EA26FF5A31F}" type="parTrans" cxnId="{9E54AA84-3B5A-4C2D-A0DD-B40CEBBC1746}">
      <dgm:prSet/>
      <dgm:spPr/>
      <dgm:t>
        <a:bodyPr/>
        <a:lstStyle/>
        <a:p>
          <a:endParaRPr lang="en-US">
            <a:latin typeface="Arial" pitchFamily="34" charset="0"/>
            <a:cs typeface="Arial" pitchFamily="34" charset="0"/>
          </a:endParaRPr>
        </a:p>
      </dgm:t>
    </dgm:pt>
    <dgm:pt modelId="{FD2D05C1-D939-403D-A7FC-6E234A1FA7DD}" type="sibTrans" cxnId="{9E54AA84-3B5A-4C2D-A0DD-B40CEBBC1746}">
      <dgm:prSet/>
      <dgm:spPr/>
      <dgm:t>
        <a:bodyPr/>
        <a:lstStyle/>
        <a:p>
          <a:endParaRPr lang="en-US">
            <a:latin typeface="Arial" pitchFamily="34" charset="0"/>
            <a:cs typeface="Arial" pitchFamily="34" charset="0"/>
          </a:endParaRPr>
        </a:p>
      </dgm:t>
    </dgm:pt>
    <dgm:pt modelId="{5983A539-0C8B-4215-B72E-5078C4F62A19}">
      <dgm:prSet phldrT="[Text]"/>
      <dgm:spPr/>
      <dgm:t>
        <a:bodyPr/>
        <a:lstStyle/>
        <a:p>
          <a:r>
            <a:rPr lang="en-US" dirty="0" smtClean="0">
              <a:latin typeface="Arial" pitchFamily="34" charset="0"/>
              <a:cs typeface="Arial" pitchFamily="34" charset="0"/>
            </a:rPr>
            <a:t>Many crops are not farmable in dryer African regions.</a:t>
          </a:r>
          <a:endParaRPr lang="en-US" dirty="0">
            <a:latin typeface="Arial" pitchFamily="34" charset="0"/>
            <a:cs typeface="Arial" pitchFamily="34" charset="0"/>
          </a:endParaRPr>
        </a:p>
      </dgm:t>
    </dgm:pt>
    <dgm:pt modelId="{AD0B601F-35D3-4D92-83F6-98502A492F1D}" type="parTrans" cxnId="{B88996D5-B9CC-490C-BD30-8F2D68614723}">
      <dgm:prSet/>
      <dgm:spPr/>
      <dgm:t>
        <a:bodyPr/>
        <a:lstStyle/>
        <a:p>
          <a:endParaRPr lang="en-US">
            <a:latin typeface="Arial" pitchFamily="34" charset="0"/>
            <a:cs typeface="Arial" pitchFamily="34" charset="0"/>
          </a:endParaRPr>
        </a:p>
      </dgm:t>
    </dgm:pt>
    <dgm:pt modelId="{40BA0CDE-F3C7-4B6B-8D03-FF4A458AC02B}" type="sibTrans" cxnId="{B88996D5-B9CC-490C-BD30-8F2D68614723}">
      <dgm:prSet/>
      <dgm:spPr/>
      <dgm:t>
        <a:bodyPr/>
        <a:lstStyle/>
        <a:p>
          <a:endParaRPr lang="en-US">
            <a:latin typeface="Arial" pitchFamily="34" charset="0"/>
            <a:cs typeface="Arial" pitchFamily="34" charset="0"/>
          </a:endParaRPr>
        </a:p>
      </dgm:t>
    </dgm:pt>
    <dgm:pt modelId="{6CD79D3D-D2E5-478E-8510-D7C434174B69}">
      <dgm:prSet phldrT="[Text]"/>
      <dgm:spPr/>
      <dgm:t>
        <a:bodyPr/>
        <a:lstStyle/>
        <a:p>
          <a:r>
            <a:rPr lang="en-US" dirty="0" smtClean="0">
              <a:latin typeface="Arial" pitchFamily="34" charset="0"/>
              <a:cs typeface="Arial" pitchFamily="34" charset="0"/>
            </a:rPr>
            <a:t>Local farmers have a hard time purchasing more-expensive seeds.</a:t>
          </a:r>
          <a:endParaRPr lang="en-US" dirty="0">
            <a:latin typeface="Arial" pitchFamily="34" charset="0"/>
            <a:cs typeface="Arial" pitchFamily="34" charset="0"/>
          </a:endParaRPr>
        </a:p>
      </dgm:t>
    </dgm:pt>
    <dgm:pt modelId="{A01928B3-9D7A-4E9C-B752-6F6FD60CAD2C}" type="parTrans" cxnId="{1F64361D-6DC3-4DCE-B84E-378FE400215E}">
      <dgm:prSet/>
      <dgm:spPr/>
      <dgm:t>
        <a:bodyPr/>
        <a:lstStyle/>
        <a:p>
          <a:endParaRPr lang="en-US">
            <a:latin typeface="Arial" pitchFamily="34" charset="0"/>
            <a:cs typeface="Arial" pitchFamily="34" charset="0"/>
          </a:endParaRPr>
        </a:p>
      </dgm:t>
    </dgm:pt>
    <dgm:pt modelId="{7FCE535C-8A5D-4EDD-B641-D7239DC024F6}" type="sibTrans" cxnId="{1F64361D-6DC3-4DCE-B84E-378FE400215E}">
      <dgm:prSet/>
      <dgm:spPr/>
      <dgm:t>
        <a:bodyPr/>
        <a:lstStyle/>
        <a:p>
          <a:endParaRPr lang="en-US">
            <a:latin typeface="Arial" pitchFamily="34" charset="0"/>
            <a:cs typeface="Arial" pitchFamily="34" charset="0"/>
          </a:endParaRPr>
        </a:p>
      </dgm:t>
    </dgm:pt>
    <dgm:pt modelId="{E8B96FE8-BF7B-4597-B191-D30EB3987910}">
      <dgm:prSet phldrT="[Text]"/>
      <dgm:spPr/>
      <dgm:t>
        <a:bodyPr/>
        <a:lstStyle/>
        <a:p>
          <a:r>
            <a:rPr lang="en-US" dirty="0" smtClean="0">
              <a:latin typeface="Arial" pitchFamily="34" charset="0"/>
              <a:cs typeface="Arial" pitchFamily="34" charset="0"/>
            </a:rPr>
            <a:t>Workers are exposed to chemicals suffer health problems.</a:t>
          </a:r>
          <a:endParaRPr lang="en-US" dirty="0">
            <a:latin typeface="Arial" pitchFamily="34" charset="0"/>
            <a:cs typeface="Arial" pitchFamily="34" charset="0"/>
          </a:endParaRPr>
        </a:p>
      </dgm:t>
    </dgm:pt>
    <dgm:pt modelId="{105517BB-C4C7-44BC-AA21-80658510429A}" type="parTrans" cxnId="{1CA39537-3CC0-4297-A080-903C314C6305}">
      <dgm:prSet/>
      <dgm:spPr/>
      <dgm:t>
        <a:bodyPr/>
        <a:lstStyle/>
        <a:p>
          <a:endParaRPr lang="en-US">
            <a:latin typeface="Arial" pitchFamily="34" charset="0"/>
            <a:cs typeface="Arial" pitchFamily="34" charset="0"/>
          </a:endParaRPr>
        </a:p>
      </dgm:t>
    </dgm:pt>
    <dgm:pt modelId="{6ABE511D-161B-461C-BC47-2898333101C2}" type="sibTrans" cxnId="{1CA39537-3CC0-4297-A080-903C314C6305}">
      <dgm:prSet/>
      <dgm:spPr/>
      <dgm:t>
        <a:bodyPr/>
        <a:lstStyle/>
        <a:p>
          <a:endParaRPr lang="en-US">
            <a:latin typeface="Arial" pitchFamily="34" charset="0"/>
            <a:cs typeface="Arial" pitchFamily="34" charset="0"/>
          </a:endParaRPr>
        </a:p>
      </dgm:t>
    </dgm:pt>
    <dgm:pt modelId="{36852408-A9E3-48EF-B681-6FFC4F033B9B}">
      <dgm:prSet phldrT="[Text]"/>
      <dgm:spPr/>
      <dgm:t>
        <a:bodyPr/>
        <a:lstStyle/>
        <a:p>
          <a:r>
            <a:rPr lang="en-US" dirty="0" smtClean="0">
              <a:latin typeface="Arial" pitchFamily="34" charset="0"/>
              <a:cs typeface="Arial" pitchFamily="34" charset="0"/>
            </a:rPr>
            <a:t>Requires more mechanized equipment that uses more expensive fuels which increases pollution.</a:t>
          </a:r>
          <a:endParaRPr lang="en-US" dirty="0">
            <a:latin typeface="Arial" pitchFamily="34" charset="0"/>
            <a:cs typeface="Arial" pitchFamily="34" charset="0"/>
          </a:endParaRPr>
        </a:p>
      </dgm:t>
    </dgm:pt>
    <dgm:pt modelId="{6EA24E65-0702-468B-B8AA-E67E6484C831}" type="parTrans" cxnId="{195C6400-4213-4FED-BAC6-A62675E74BC6}">
      <dgm:prSet/>
      <dgm:spPr/>
      <dgm:t>
        <a:bodyPr/>
        <a:lstStyle/>
        <a:p>
          <a:endParaRPr lang="en-US">
            <a:latin typeface="Arial" pitchFamily="34" charset="0"/>
            <a:cs typeface="Arial" pitchFamily="34" charset="0"/>
          </a:endParaRPr>
        </a:p>
      </dgm:t>
    </dgm:pt>
    <dgm:pt modelId="{0C52EEA9-1E7C-455A-88B5-2A987AEDFC8F}" type="sibTrans" cxnId="{195C6400-4213-4FED-BAC6-A62675E74BC6}">
      <dgm:prSet/>
      <dgm:spPr/>
      <dgm:t>
        <a:bodyPr/>
        <a:lstStyle/>
        <a:p>
          <a:endParaRPr lang="en-US">
            <a:latin typeface="Arial" pitchFamily="34" charset="0"/>
            <a:cs typeface="Arial" pitchFamily="34" charset="0"/>
          </a:endParaRPr>
        </a:p>
      </dgm:t>
    </dgm:pt>
    <dgm:pt modelId="{8F11B01B-2267-4CC4-952E-C1E6289CFEFD}" type="pres">
      <dgm:prSet presAssocID="{61E98820-058B-4BD6-A736-C7EF6F885574}" presName="Name0" presStyleCnt="0">
        <dgm:presLayoutVars>
          <dgm:dir/>
          <dgm:animLvl val="lvl"/>
          <dgm:resizeHandles/>
        </dgm:presLayoutVars>
      </dgm:prSet>
      <dgm:spPr/>
      <dgm:t>
        <a:bodyPr/>
        <a:lstStyle/>
        <a:p>
          <a:endParaRPr lang="en-US"/>
        </a:p>
      </dgm:t>
    </dgm:pt>
    <dgm:pt modelId="{2D06118F-2A72-4831-A378-66803AAC51C2}" type="pres">
      <dgm:prSet presAssocID="{C866FEA6-B7BB-44E0-AA26-7B29EE6B7B67}" presName="linNode" presStyleCnt="0"/>
      <dgm:spPr/>
    </dgm:pt>
    <dgm:pt modelId="{F64BB372-9445-4745-9020-4211B6790BD6}" type="pres">
      <dgm:prSet presAssocID="{C866FEA6-B7BB-44E0-AA26-7B29EE6B7B67}" presName="parentShp" presStyleLbl="node1" presStyleIdx="0" presStyleCnt="2">
        <dgm:presLayoutVars>
          <dgm:bulletEnabled val="1"/>
        </dgm:presLayoutVars>
      </dgm:prSet>
      <dgm:spPr/>
      <dgm:t>
        <a:bodyPr/>
        <a:lstStyle/>
        <a:p>
          <a:endParaRPr lang="en-US"/>
        </a:p>
      </dgm:t>
    </dgm:pt>
    <dgm:pt modelId="{DE593E20-0035-4088-A34A-C571F086D61D}" type="pres">
      <dgm:prSet presAssocID="{C866FEA6-B7BB-44E0-AA26-7B29EE6B7B67}" presName="childShp" presStyleLbl="bgAccFollowNode1" presStyleIdx="0" presStyleCnt="2">
        <dgm:presLayoutVars>
          <dgm:bulletEnabled val="1"/>
        </dgm:presLayoutVars>
      </dgm:prSet>
      <dgm:spPr/>
      <dgm:t>
        <a:bodyPr/>
        <a:lstStyle/>
        <a:p>
          <a:endParaRPr lang="en-US"/>
        </a:p>
      </dgm:t>
    </dgm:pt>
    <dgm:pt modelId="{A63CC256-42CD-452C-8C5A-3C62150D0160}" type="pres">
      <dgm:prSet presAssocID="{40F4CC67-226A-4D15-8A07-18B5741139A2}" presName="spacing" presStyleCnt="0"/>
      <dgm:spPr/>
    </dgm:pt>
    <dgm:pt modelId="{48519FDF-7176-4E44-AF85-8E780E7B519D}" type="pres">
      <dgm:prSet presAssocID="{0E90280C-91D5-4A8D-974B-F0612E45AD17}" presName="linNode" presStyleCnt="0"/>
      <dgm:spPr/>
    </dgm:pt>
    <dgm:pt modelId="{1A624E8C-BB3F-4AB8-996B-184ED4BC2901}" type="pres">
      <dgm:prSet presAssocID="{0E90280C-91D5-4A8D-974B-F0612E45AD17}" presName="parentShp" presStyleLbl="node1" presStyleIdx="1" presStyleCnt="2">
        <dgm:presLayoutVars>
          <dgm:bulletEnabled val="1"/>
        </dgm:presLayoutVars>
      </dgm:prSet>
      <dgm:spPr/>
      <dgm:t>
        <a:bodyPr/>
        <a:lstStyle/>
        <a:p>
          <a:endParaRPr lang="en-US"/>
        </a:p>
      </dgm:t>
    </dgm:pt>
    <dgm:pt modelId="{56BB3A7B-E5BF-48FC-BA7E-241B04CD6978}" type="pres">
      <dgm:prSet presAssocID="{0E90280C-91D5-4A8D-974B-F0612E45AD17}" presName="childShp" presStyleLbl="bgAccFollowNode1" presStyleIdx="1" presStyleCnt="2">
        <dgm:presLayoutVars>
          <dgm:bulletEnabled val="1"/>
        </dgm:presLayoutVars>
      </dgm:prSet>
      <dgm:spPr/>
      <dgm:t>
        <a:bodyPr/>
        <a:lstStyle/>
        <a:p>
          <a:endParaRPr lang="en-US"/>
        </a:p>
      </dgm:t>
    </dgm:pt>
  </dgm:ptLst>
  <dgm:cxnLst>
    <dgm:cxn modelId="{0792D5C7-C391-4EC9-A5ED-21710EA32604}" type="presOf" srcId="{E8B96FE8-BF7B-4597-B191-D30EB3987910}" destId="{56BB3A7B-E5BF-48FC-BA7E-241B04CD6978}" srcOrd="0" destOrd="1" presId="urn:microsoft.com/office/officeart/2005/8/layout/vList6"/>
    <dgm:cxn modelId="{6A4AD9DC-DA77-4A48-8750-6BBC0D925316}" srcId="{0E90280C-91D5-4A8D-974B-F0612E45AD17}" destId="{E976D5D4-F063-4DF4-9BF9-4D0B2DB41F9D}" srcOrd="0" destOrd="0" parTransId="{A893755E-3351-4E75-9962-18F77BE5029F}" sibTransId="{FEBB4D4A-D0B7-4A12-AE25-129025EDE311}"/>
    <dgm:cxn modelId="{478241BC-48BF-41CB-A18B-A041BFC76551}" srcId="{61E98820-058B-4BD6-A736-C7EF6F885574}" destId="{0E90280C-91D5-4A8D-974B-F0612E45AD17}" srcOrd="1" destOrd="0" parTransId="{E9E87C8A-5C78-48E7-B25C-939188D69B83}" sibTransId="{AC706A19-8625-4106-BE85-7D06DE60CEFD}"/>
    <dgm:cxn modelId="{195C6400-4213-4FED-BAC6-A62675E74BC6}" srcId="{0E90280C-91D5-4A8D-974B-F0612E45AD17}" destId="{36852408-A9E3-48EF-B681-6FFC4F033B9B}" srcOrd="3" destOrd="0" parTransId="{6EA24E65-0702-468B-B8AA-E67E6484C831}" sibTransId="{0C52EEA9-1E7C-455A-88B5-2A987AEDFC8F}"/>
    <dgm:cxn modelId="{EFF3AD33-8208-4B81-BE14-9703839F8FBA}" type="presOf" srcId="{36852408-A9E3-48EF-B681-6FFC4F033B9B}" destId="{56BB3A7B-E5BF-48FC-BA7E-241B04CD6978}" srcOrd="0" destOrd="3" presId="urn:microsoft.com/office/officeart/2005/8/layout/vList6"/>
    <dgm:cxn modelId="{1CA39537-3CC0-4297-A080-903C314C6305}" srcId="{0E90280C-91D5-4A8D-974B-F0612E45AD17}" destId="{E8B96FE8-BF7B-4597-B191-D30EB3987910}" srcOrd="1" destOrd="0" parTransId="{105517BB-C4C7-44BC-AA21-80658510429A}" sibTransId="{6ABE511D-161B-461C-BC47-2898333101C2}"/>
    <dgm:cxn modelId="{C04B92A5-112F-47E4-8B8E-9B7F0F49E03F}" type="presOf" srcId="{61E98820-058B-4BD6-A736-C7EF6F885574}" destId="{8F11B01B-2267-4CC4-952E-C1E6289CFEFD}" srcOrd="0" destOrd="0" presId="urn:microsoft.com/office/officeart/2005/8/layout/vList6"/>
    <dgm:cxn modelId="{B9FED456-FF1E-43A0-B5DF-086FF5880D8C}" srcId="{61E98820-058B-4BD6-A736-C7EF6F885574}" destId="{C866FEA6-B7BB-44E0-AA26-7B29EE6B7B67}" srcOrd="0" destOrd="0" parTransId="{08755757-DD21-4D05-84D2-A9DDD4489B9F}" sibTransId="{40F4CC67-226A-4D15-8A07-18B5741139A2}"/>
    <dgm:cxn modelId="{905B8379-3D14-4BD0-B8EF-7ECBA72E1773}" type="presOf" srcId="{E976D5D4-F063-4DF4-9BF9-4D0B2DB41F9D}" destId="{56BB3A7B-E5BF-48FC-BA7E-241B04CD6978}" srcOrd="0" destOrd="0" presId="urn:microsoft.com/office/officeart/2005/8/layout/vList6"/>
    <dgm:cxn modelId="{B88996D5-B9CC-490C-BD30-8F2D68614723}" srcId="{C866FEA6-B7BB-44E0-AA26-7B29EE6B7B67}" destId="{5983A539-0C8B-4215-B72E-5078C4F62A19}" srcOrd="2" destOrd="0" parTransId="{AD0B601F-35D3-4D92-83F6-98502A492F1D}" sibTransId="{40BA0CDE-F3C7-4B6B-8D03-FF4A458AC02B}"/>
    <dgm:cxn modelId="{E4DAD5EE-1F1A-4BB4-B08A-3D237BC7CF6A}" type="presOf" srcId="{C866FEA6-B7BB-44E0-AA26-7B29EE6B7B67}" destId="{F64BB372-9445-4745-9020-4211B6790BD6}" srcOrd="0" destOrd="0" presId="urn:microsoft.com/office/officeart/2005/8/layout/vList6"/>
    <dgm:cxn modelId="{7E88B06C-AA57-4400-968D-7294B0DE4890}" type="presOf" srcId="{6CD79D3D-D2E5-478E-8510-D7C434174B69}" destId="{DE593E20-0035-4088-A34A-C571F086D61D}" srcOrd="0" destOrd="3" presId="urn:microsoft.com/office/officeart/2005/8/layout/vList6"/>
    <dgm:cxn modelId="{9E54AA84-3B5A-4C2D-A0DD-B40CEBBC1746}" srcId="{0E90280C-91D5-4A8D-974B-F0612E45AD17}" destId="{6B0C3ED9-5AB6-42E1-AAE3-3364E9538315}" srcOrd="2" destOrd="0" parTransId="{6B9BB7BE-7173-4109-B855-5EA26FF5A31F}" sibTransId="{FD2D05C1-D939-403D-A7FC-6E234A1FA7DD}"/>
    <dgm:cxn modelId="{D82E8CDB-2BE0-4B23-83C0-2ED28E58F401}" type="presOf" srcId="{84D5C0E0-2A95-45BB-B936-5C181C369532}" destId="{DE593E20-0035-4088-A34A-C571F086D61D}" srcOrd="0" destOrd="0" presId="urn:microsoft.com/office/officeart/2005/8/layout/vList6"/>
    <dgm:cxn modelId="{1F64361D-6DC3-4DCE-B84E-378FE400215E}" srcId="{C866FEA6-B7BB-44E0-AA26-7B29EE6B7B67}" destId="{6CD79D3D-D2E5-478E-8510-D7C434174B69}" srcOrd="3" destOrd="0" parTransId="{A01928B3-9D7A-4E9C-B752-6F6FD60CAD2C}" sibTransId="{7FCE535C-8A5D-4EDD-B641-D7239DC024F6}"/>
    <dgm:cxn modelId="{96B3AC01-42C1-4E60-A61E-93F124811305}" srcId="{C866FEA6-B7BB-44E0-AA26-7B29EE6B7B67}" destId="{F4742EF6-9E39-43BF-ABB6-608B9336561C}" srcOrd="1" destOrd="0" parTransId="{3D47A382-01A2-4921-8D93-75EAA14B948F}" sibTransId="{0A2D1DCB-A004-470F-BD6F-022761D9ED3B}"/>
    <dgm:cxn modelId="{8FEBCC84-5ED3-4692-A08A-79E5C93633EF}" type="presOf" srcId="{F4742EF6-9E39-43BF-ABB6-608B9336561C}" destId="{DE593E20-0035-4088-A34A-C571F086D61D}" srcOrd="0" destOrd="1" presId="urn:microsoft.com/office/officeart/2005/8/layout/vList6"/>
    <dgm:cxn modelId="{81198C59-3339-457D-A1B8-BE4BC8237A6D}" type="presOf" srcId="{5983A539-0C8B-4215-B72E-5078C4F62A19}" destId="{DE593E20-0035-4088-A34A-C571F086D61D}" srcOrd="0" destOrd="2" presId="urn:microsoft.com/office/officeart/2005/8/layout/vList6"/>
    <dgm:cxn modelId="{CE373091-62BF-4FD1-BA61-060A0EEBFD5C}" type="presOf" srcId="{6B0C3ED9-5AB6-42E1-AAE3-3364E9538315}" destId="{56BB3A7B-E5BF-48FC-BA7E-241B04CD6978}" srcOrd="0" destOrd="2" presId="urn:microsoft.com/office/officeart/2005/8/layout/vList6"/>
    <dgm:cxn modelId="{5675D0F6-4DF5-466B-9387-67B256CDAAD7}" type="presOf" srcId="{0E90280C-91D5-4A8D-974B-F0612E45AD17}" destId="{1A624E8C-BB3F-4AB8-996B-184ED4BC2901}" srcOrd="0" destOrd="0" presId="urn:microsoft.com/office/officeart/2005/8/layout/vList6"/>
    <dgm:cxn modelId="{5516ED4C-328F-4E4E-BDB3-AE2C10B9A6EE}" srcId="{C866FEA6-B7BB-44E0-AA26-7B29EE6B7B67}" destId="{84D5C0E0-2A95-45BB-B936-5C181C369532}" srcOrd="0" destOrd="0" parTransId="{FFA6F416-B8D3-4883-AFD3-99B481E6CDB8}" sibTransId="{867A22CE-3A4B-4A33-BD5E-36917AF35F87}"/>
    <dgm:cxn modelId="{3D0A8D68-3898-42BC-A9F0-64A3D5183B8F}" type="presParOf" srcId="{8F11B01B-2267-4CC4-952E-C1E6289CFEFD}" destId="{2D06118F-2A72-4831-A378-66803AAC51C2}" srcOrd="0" destOrd="0" presId="urn:microsoft.com/office/officeart/2005/8/layout/vList6"/>
    <dgm:cxn modelId="{D29797D1-6EC9-42EE-A10C-5C0AF50C99A0}" type="presParOf" srcId="{2D06118F-2A72-4831-A378-66803AAC51C2}" destId="{F64BB372-9445-4745-9020-4211B6790BD6}" srcOrd="0" destOrd="0" presId="urn:microsoft.com/office/officeart/2005/8/layout/vList6"/>
    <dgm:cxn modelId="{1F888B70-66EA-4E33-A8A7-A8E4635D40F5}" type="presParOf" srcId="{2D06118F-2A72-4831-A378-66803AAC51C2}" destId="{DE593E20-0035-4088-A34A-C571F086D61D}" srcOrd="1" destOrd="0" presId="urn:microsoft.com/office/officeart/2005/8/layout/vList6"/>
    <dgm:cxn modelId="{8EA96FF0-9D0E-42C0-9815-11315B167F5F}" type="presParOf" srcId="{8F11B01B-2267-4CC4-952E-C1E6289CFEFD}" destId="{A63CC256-42CD-452C-8C5A-3C62150D0160}" srcOrd="1" destOrd="0" presId="urn:microsoft.com/office/officeart/2005/8/layout/vList6"/>
    <dgm:cxn modelId="{11FD4C6B-5D94-4EC3-B469-AD6E13A981D7}" type="presParOf" srcId="{8F11B01B-2267-4CC4-952E-C1E6289CFEFD}" destId="{48519FDF-7176-4E44-AF85-8E780E7B519D}" srcOrd="2" destOrd="0" presId="urn:microsoft.com/office/officeart/2005/8/layout/vList6"/>
    <dgm:cxn modelId="{000B810E-8B21-4B2F-A488-D111B8E40D14}" type="presParOf" srcId="{48519FDF-7176-4E44-AF85-8E780E7B519D}" destId="{1A624E8C-BB3F-4AB8-996B-184ED4BC2901}" srcOrd="0" destOrd="0" presId="urn:microsoft.com/office/officeart/2005/8/layout/vList6"/>
    <dgm:cxn modelId="{8B339887-4E95-47F5-84EE-A2D96D47C5EA}" type="presParOf" srcId="{48519FDF-7176-4E44-AF85-8E780E7B519D}" destId="{56BB3A7B-E5BF-48FC-BA7E-241B04CD697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2ED024-A496-4437-B458-5CA4F82BAF27}"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B6F4E3D8-DA1C-421D-A1E3-9B8175D90BB5}">
      <dgm:prSet phldrT="[Text]"/>
      <dgm:spPr/>
      <dgm:t>
        <a:bodyPr/>
        <a:lstStyle/>
        <a:p>
          <a:r>
            <a:rPr lang="en-US" dirty="0" smtClean="0"/>
            <a:t>Praise </a:t>
          </a:r>
          <a:endParaRPr lang="en-US" dirty="0"/>
        </a:p>
      </dgm:t>
    </dgm:pt>
    <dgm:pt modelId="{635D2F04-DA22-46E2-AAEB-86B05E5D914D}" type="parTrans" cxnId="{F2062A81-DBCE-44B6-A719-9F4CD4FAA7D0}">
      <dgm:prSet/>
      <dgm:spPr/>
      <dgm:t>
        <a:bodyPr/>
        <a:lstStyle/>
        <a:p>
          <a:endParaRPr lang="en-US"/>
        </a:p>
      </dgm:t>
    </dgm:pt>
    <dgm:pt modelId="{DDB5926E-DC42-43F2-8367-2B07388FF613}" type="sibTrans" cxnId="{F2062A81-DBCE-44B6-A719-9F4CD4FAA7D0}">
      <dgm:prSet/>
      <dgm:spPr/>
      <dgm:t>
        <a:bodyPr/>
        <a:lstStyle/>
        <a:p>
          <a:endParaRPr lang="en-US"/>
        </a:p>
      </dgm:t>
    </dgm:pt>
    <dgm:pt modelId="{CF345C45-74FC-4EB5-A9F0-0EB83134D3DE}">
      <dgm:prSet phldrT="[Text]"/>
      <dgm:spPr/>
      <dgm:t>
        <a:bodyPr/>
        <a:lstStyle/>
        <a:p>
          <a:r>
            <a:rPr lang="en-US" dirty="0" smtClean="0"/>
            <a:t>Agriculture now outpaces population.</a:t>
          </a:r>
          <a:endParaRPr lang="en-US" dirty="0"/>
        </a:p>
      </dgm:t>
    </dgm:pt>
    <dgm:pt modelId="{E7AEDFE9-5B8B-4957-B055-959FAF7B9F68}" type="parTrans" cxnId="{F6422C5E-96DA-47F3-BF00-5606B69E3809}">
      <dgm:prSet/>
      <dgm:spPr/>
      <dgm:t>
        <a:bodyPr/>
        <a:lstStyle/>
        <a:p>
          <a:endParaRPr lang="en-US"/>
        </a:p>
      </dgm:t>
    </dgm:pt>
    <dgm:pt modelId="{742D9B98-C39B-4A13-8E1E-17B3F4BCD73E}" type="sibTrans" cxnId="{F6422C5E-96DA-47F3-BF00-5606B69E3809}">
      <dgm:prSet/>
      <dgm:spPr/>
      <dgm:t>
        <a:bodyPr/>
        <a:lstStyle/>
        <a:p>
          <a:endParaRPr lang="en-US"/>
        </a:p>
      </dgm:t>
    </dgm:pt>
    <dgm:pt modelId="{5F3A300B-B1E7-435F-9F18-39CDC63C84EC}">
      <dgm:prSet phldrT="[Text]"/>
      <dgm:spPr/>
      <dgm:t>
        <a:bodyPr/>
        <a:lstStyle/>
        <a:p>
          <a:r>
            <a:rPr lang="en-US" dirty="0" smtClean="0"/>
            <a:t>Nitrogen-based fertilizers increase farm productivity.</a:t>
          </a:r>
          <a:endParaRPr lang="en-US" dirty="0"/>
        </a:p>
      </dgm:t>
    </dgm:pt>
    <dgm:pt modelId="{D0608230-2FC9-434C-BACD-A93081B9A538}" type="parTrans" cxnId="{E852ABA1-0A3C-4DA5-B657-B04EF7CD6180}">
      <dgm:prSet/>
      <dgm:spPr/>
      <dgm:t>
        <a:bodyPr/>
        <a:lstStyle/>
        <a:p>
          <a:endParaRPr lang="en-US"/>
        </a:p>
      </dgm:t>
    </dgm:pt>
    <dgm:pt modelId="{A88040D5-F3D1-4A1B-964F-FCF5A8A857F8}" type="sibTrans" cxnId="{E852ABA1-0A3C-4DA5-B657-B04EF7CD6180}">
      <dgm:prSet/>
      <dgm:spPr/>
      <dgm:t>
        <a:bodyPr/>
        <a:lstStyle/>
        <a:p>
          <a:endParaRPr lang="en-US"/>
        </a:p>
      </dgm:t>
    </dgm:pt>
    <dgm:pt modelId="{B959E78A-A102-4F99-BB27-1F63B94611E2}">
      <dgm:prSet phldrT="[Text]"/>
      <dgm:spPr/>
      <dgm:t>
        <a:bodyPr/>
        <a:lstStyle/>
        <a:p>
          <a:r>
            <a:rPr lang="en-US" dirty="0" smtClean="0"/>
            <a:t>Scientists continue to invent new food sources.</a:t>
          </a:r>
          <a:endParaRPr lang="en-US" dirty="0"/>
        </a:p>
      </dgm:t>
    </dgm:pt>
    <dgm:pt modelId="{F114A68A-C4A6-412C-92AE-38DCF4289D22}" type="parTrans" cxnId="{0B0EEA7D-EFCA-4778-A5DA-FF73E3348735}">
      <dgm:prSet/>
      <dgm:spPr/>
      <dgm:t>
        <a:bodyPr/>
        <a:lstStyle/>
        <a:p>
          <a:endParaRPr lang="en-US"/>
        </a:p>
      </dgm:t>
    </dgm:pt>
    <dgm:pt modelId="{DE180C2F-7EB7-4343-A10D-8E9D49389D3F}" type="sibTrans" cxnId="{0B0EEA7D-EFCA-4778-A5DA-FF73E3348735}">
      <dgm:prSet/>
      <dgm:spPr/>
      <dgm:t>
        <a:bodyPr/>
        <a:lstStyle/>
        <a:p>
          <a:endParaRPr lang="en-US"/>
        </a:p>
      </dgm:t>
    </dgm:pt>
    <dgm:pt modelId="{2F0D60A7-238D-41A7-B937-D6D3BD1CF0A6}">
      <dgm:prSet phldrT="[Text]"/>
      <dgm:spPr/>
      <dgm:t>
        <a:bodyPr/>
        <a:lstStyle/>
        <a:p>
          <a:r>
            <a:rPr lang="en-US" dirty="0" smtClean="0"/>
            <a:t>Higher productivity reduces dependency on imports in places such as China and India</a:t>
          </a:r>
          <a:endParaRPr lang="en-US" dirty="0"/>
        </a:p>
      </dgm:t>
    </dgm:pt>
    <dgm:pt modelId="{4E8CF74A-5142-40F0-A56C-2C993D3C1126}" type="parTrans" cxnId="{1DDAC851-37BE-4A8A-8EDC-9257A4167258}">
      <dgm:prSet/>
      <dgm:spPr/>
      <dgm:t>
        <a:bodyPr/>
        <a:lstStyle/>
        <a:p>
          <a:endParaRPr lang="en-US"/>
        </a:p>
      </dgm:t>
    </dgm:pt>
    <dgm:pt modelId="{E40648B2-4861-4F81-9CF2-17463BC1B5F3}" type="sibTrans" cxnId="{1DDAC851-37BE-4A8A-8EDC-9257A4167258}">
      <dgm:prSet/>
      <dgm:spPr/>
      <dgm:t>
        <a:bodyPr/>
        <a:lstStyle/>
        <a:p>
          <a:endParaRPr lang="en-US"/>
        </a:p>
      </dgm:t>
    </dgm:pt>
    <dgm:pt modelId="{48229B3B-54FE-4AC8-9833-18FD0C7441EA}">
      <dgm:prSet phldrT="[Text]"/>
      <dgm:spPr/>
      <dgm:t>
        <a:bodyPr/>
        <a:lstStyle/>
        <a:p>
          <a:r>
            <a:rPr lang="en-US" dirty="0" smtClean="0"/>
            <a:t>New Irrigation have increased crop yields.</a:t>
          </a:r>
          <a:endParaRPr lang="en-US" dirty="0"/>
        </a:p>
      </dgm:t>
    </dgm:pt>
    <dgm:pt modelId="{BD3F348B-218C-4B07-AF0C-158184238D1F}" type="parTrans" cxnId="{A727049C-73C0-49FB-B49A-0E4D39427945}">
      <dgm:prSet/>
      <dgm:spPr/>
      <dgm:t>
        <a:bodyPr/>
        <a:lstStyle/>
        <a:p>
          <a:endParaRPr lang="en-US"/>
        </a:p>
      </dgm:t>
    </dgm:pt>
    <dgm:pt modelId="{0B69E690-422C-440E-A518-68753FFB45FF}" type="sibTrans" cxnId="{A727049C-73C0-49FB-B49A-0E4D39427945}">
      <dgm:prSet/>
      <dgm:spPr/>
      <dgm:t>
        <a:bodyPr/>
        <a:lstStyle/>
        <a:p>
          <a:endParaRPr lang="en-US"/>
        </a:p>
      </dgm:t>
    </dgm:pt>
    <dgm:pt modelId="{E114AD4F-3F2C-458A-8E80-0C85DCF3E1E9}">
      <dgm:prSet phldrT="[Text]"/>
      <dgm:spPr/>
      <dgm:t>
        <a:bodyPr/>
        <a:lstStyle/>
        <a:p>
          <a:r>
            <a:rPr lang="en-US" dirty="0" smtClean="0"/>
            <a:t>Agribusiness has increased the productivity of cash crops</a:t>
          </a:r>
          <a:endParaRPr lang="en-US" dirty="0"/>
        </a:p>
      </dgm:t>
    </dgm:pt>
    <dgm:pt modelId="{35A96130-95DF-4A86-8FBF-45ADA7973119}" type="parTrans" cxnId="{9FB8F298-7A10-4F7C-89D3-E65875FF17D6}">
      <dgm:prSet/>
      <dgm:spPr/>
      <dgm:t>
        <a:bodyPr/>
        <a:lstStyle/>
        <a:p>
          <a:endParaRPr lang="en-US"/>
        </a:p>
      </dgm:t>
    </dgm:pt>
    <dgm:pt modelId="{CA4E086A-539E-4267-BAD8-2C5E2C2D7813}" type="sibTrans" cxnId="{9FB8F298-7A10-4F7C-89D3-E65875FF17D6}">
      <dgm:prSet/>
      <dgm:spPr/>
      <dgm:t>
        <a:bodyPr/>
        <a:lstStyle/>
        <a:p>
          <a:endParaRPr lang="en-US"/>
        </a:p>
      </dgm:t>
    </dgm:pt>
    <dgm:pt modelId="{981D6F4E-2ECB-4F40-8FDF-F2F966B39270}" type="pres">
      <dgm:prSet presAssocID="{B22ED024-A496-4437-B458-5CA4F82BAF27}" presName="Name0" presStyleCnt="0">
        <dgm:presLayoutVars>
          <dgm:dir/>
          <dgm:animLvl val="lvl"/>
          <dgm:resizeHandles val="exact"/>
        </dgm:presLayoutVars>
      </dgm:prSet>
      <dgm:spPr/>
      <dgm:t>
        <a:bodyPr/>
        <a:lstStyle/>
        <a:p>
          <a:endParaRPr lang="en-US"/>
        </a:p>
      </dgm:t>
    </dgm:pt>
    <dgm:pt modelId="{2A2C1BB5-A59C-4BFF-85DF-38FB3664455A}" type="pres">
      <dgm:prSet presAssocID="{B6F4E3D8-DA1C-421D-A1E3-9B8175D90BB5}" presName="composite" presStyleCnt="0"/>
      <dgm:spPr/>
      <dgm:t>
        <a:bodyPr/>
        <a:lstStyle/>
        <a:p>
          <a:endParaRPr lang="en-US"/>
        </a:p>
      </dgm:t>
    </dgm:pt>
    <dgm:pt modelId="{3B0924DF-A29D-4D72-B2C3-177CABD4F5FA}" type="pres">
      <dgm:prSet presAssocID="{B6F4E3D8-DA1C-421D-A1E3-9B8175D90BB5}" presName="parTx" presStyleLbl="alignNode1" presStyleIdx="0" presStyleCnt="1">
        <dgm:presLayoutVars>
          <dgm:chMax val="0"/>
          <dgm:chPref val="0"/>
          <dgm:bulletEnabled val="1"/>
        </dgm:presLayoutVars>
      </dgm:prSet>
      <dgm:spPr/>
      <dgm:t>
        <a:bodyPr/>
        <a:lstStyle/>
        <a:p>
          <a:endParaRPr lang="en-US"/>
        </a:p>
      </dgm:t>
    </dgm:pt>
    <dgm:pt modelId="{8411F768-A965-4496-A576-61EF4C7ABC2E}" type="pres">
      <dgm:prSet presAssocID="{B6F4E3D8-DA1C-421D-A1E3-9B8175D90BB5}" presName="desTx" presStyleLbl="alignAccFollowNode1" presStyleIdx="0" presStyleCnt="1">
        <dgm:presLayoutVars>
          <dgm:bulletEnabled val="1"/>
        </dgm:presLayoutVars>
      </dgm:prSet>
      <dgm:spPr/>
      <dgm:t>
        <a:bodyPr/>
        <a:lstStyle/>
        <a:p>
          <a:endParaRPr lang="en-US"/>
        </a:p>
      </dgm:t>
    </dgm:pt>
  </dgm:ptLst>
  <dgm:cxnLst>
    <dgm:cxn modelId="{A727049C-73C0-49FB-B49A-0E4D39427945}" srcId="{B6F4E3D8-DA1C-421D-A1E3-9B8175D90BB5}" destId="{48229B3B-54FE-4AC8-9833-18FD0C7441EA}" srcOrd="4" destOrd="0" parTransId="{BD3F348B-218C-4B07-AF0C-158184238D1F}" sibTransId="{0B69E690-422C-440E-A518-68753FFB45FF}"/>
    <dgm:cxn modelId="{E852ABA1-0A3C-4DA5-B657-B04EF7CD6180}" srcId="{B6F4E3D8-DA1C-421D-A1E3-9B8175D90BB5}" destId="{5F3A300B-B1E7-435F-9F18-39CDC63C84EC}" srcOrd="1" destOrd="0" parTransId="{D0608230-2FC9-434C-BACD-A93081B9A538}" sibTransId="{A88040D5-F3D1-4A1B-964F-FCF5A8A857F8}"/>
    <dgm:cxn modelId="{0B0EEA7D-EFCA-4778-A5DA-FF73E3348735}" srcId="{B6F4E3D8-DA1C-421D-A1E3-9B8175D90BB5}" destId="{B959E78A-A102-4F99-BB27-1F63B94611E2}" srcOrd="2" destOrd="0" parTransId="{F114A68A-C4A6-412C-92AE-38DCF4289D22}" sibTransId="{DE180C2F-7EB7-4343-A10D-8E9D49389D3F}"/>
    <dgm:cxn modelId="{D56E9F87-FF91-45D9-ABB8-09A4473E55C8}" type="presOf" srcId="{2F0D60A7-238D-41A7-B937-D6D3BD1CF0A6}" destId="{8411F768-A965-4496-A576-61EF4C7ABC2E}" srcOrd="0" destOrd="3" presId="urn:microsoft.com/office/officeart/2005/8/layout/hList1"/>
    <dgm:cxn modelId="{85A3284E-2BFE-43E0-AFC3-B05A38533EE9}" type="presOf" srcId="{CF345C45-74FC-4EB5-A9F0-0EB83134D3DE}" destId="{8411F768-A965-4496-A576-61EF4C7ABC2E}" srcOrd="0" destOrd="0" presId="urn:microsoft.com/office/officeart/2005/8/layout/hList1"/>
    <dgm:cxn modelId="{1DDAC851-37BE-4A8A-8EDC-9257A4167258}" srcId="{B6F4E3D8-DA1C-421D-A1E3-9B8175D90BB5}" destId="{2F0D60A7-238D-41A7-B937-D6D3BD1CF0A6}" srcOrd="3" destOrd="0" parTransId="{4E8CF74A-5142-40F0-A56C-2C993D3C1126}" sibTransId="{E40648B2-4861-4F81-9CF2-17463BC1B5F3}"/>
    <dgm:cxn modelId="{F6422C5E-96DA-47F3-BF00-5606B69E3809}" srcId="{B6F4E3D8-DA1C-421D-A1E3-9B8175D90BB5}" destId="{CF345C45-74FC-4EB5-A9F0-0EB83134D3DE}" srcOrd="0" destOrd="0" parTransId="{E7AEDFE9-5B8B-4957-B055-959FAF7B9F68}" sibTransId="{742D9B98-C39B-4A13-8E1E-17B3F4BCD73E}"/>
    <dgm:cxn modelId="{F2062A81-DBCE-44B6-A719-9F4CD4FAA7D0}" srcId="{B22ED024-A496-4437-B458-5CA4F82BAF27}" destId="{B6F4E3D8-DA1C-421D-A1E3-9B8175D90BB5}" srcOrd="0" destOrd="0" parTransId="{635D2F04-DA22-46E2-AAEB-86B05E5D914D}" sibTransId="{DDB5926E-DC42-43F2-8367-2B07388FF613}"/>
    <dgm:cxn modelId="{1B3D012A-A792-4364-B7D3-7B4E00DA122F}" type="presOf" srcId="{B22ED024-A496-4437-B458-5CA4F82BAF27}" destId="{981D6F4E-2ECB-4F40-8FDF-F2F966B39270}" srcOrd="0" destOrd="0" presId="urn:microsoft.com/office/officeart/2005/8/layout/hList1"/>
    <dgm:cxn modelId="{51F2D8B5-C678-437A-A75E-BBC2C08B8217}" type="presOf" srcId="{48229B3B-54FE-4AC8-9833-18FD0C7441EA}" destId="{8411F768-A965-4496-A576-61EF4C7ABC2E}" srcOrd="0" destOrd="4" presId="urn:microsoft.com/office/officeart/2005/8/layout/hList1"/>
    <dgm:cxn modelId="{F4C029DF-5F96-409A-B71C-5FE17F8CC29A}" type="presOf" srcId="{5F3A300B-B1E7-435F-9F18-39CDC63C84EC}" destId="{8411F768-A965-4496-A576-61EF4C7ABC2E}" srcOrd="0" destOrd="1" presId="urn:microsoft.com/office/officeart/2005/8/layout/hList1"/>
    <dgm:cxn modelId="{F7E05C07-1BD3-4AB8-BF4B-6181AE7B20E9}" type="presOf" srcId="{B6F4E3D8-DA1C-421D-A1E3-9B8175D90BB5}" destId="{3B0924DF-A29D-4D72-B2C3-177CABD4F5FA}" srcOrd="0" destOrd="0" presId="urn:microsoft.com/office/officeart/2005/8/layout/hList1"/>
    <dgm:cxn modelId="{9FB8F298-7A10-4F7C-89D3-E65875FF17D6}" srcId="{B6F4E3D8-DA1C-421D-A1E3-9B8175D90BB5}" destId="{E114AD4F-3F2C-458A-8E80-0C85DCF3E1E9}" srcOrd="5" destOrd="0" parTransId="{35A96130-95DF-4A86-8FBF-45ADA7973119}" sibTransId="{CA4E086A-539E-4267-BAD8-2C5E2C2D7813}"/>
    <dgm:cxn modelId="{422B9CBD-00D7-4B1C-87F5-B75B8D824C66}" type="presOf" srcId="{E114AD4F-3F2C-458A-8E80-0C85DCF3E1E9}" destId="{8411F768-A965-4496-A576-61EF4C7ABC2E}" srcOrd="0" destOrd="5" presId="urn:microsoft.com/office/officeart/2005/8/layout/hList1"/>
    <dgm:cxn modelId="{70DE20C6-3E75-484B-9C0B-A03C04820954}" type="presOf" srcId="{B959E78A-A102-4F99-BB27-1F63B94611E2}" destId="{8411F768-A965-4496-A576-61EF4C7ABC2E}" srcOrd="0" destOrd="2" presId="urn:microsoft.com/office/officeart/2005/8/layout/hList1"/>
    <dgm:cxn modelId="{C111A09B-6260-43C1-B721-9F022F1FC06E}" type="presParOf" srcId="{981D6F4E-2ECB-4F40-8FDF-F2F966B39270}" destId="{2A2C1BB5-A59C-4BFF-85DF-38FB3664455A}" srcOrd="0" destOrd="0" presId="urn:microsoft.com/office/officeart/2005/8/layout/hList1"/>
    <dgm:cxn modelId="{B247345B-8B72-42DF-B00F-249DA039A0B6}" type="presParOf" srcId="{2A2C1BB5-A59C-4BFF-85DF-38FB3664455A}" destId="{3B0924DF-A29D-4D72-B2C3-177CABD4F5FA}" srcOrd="0" destOrd="0" presId="urn:microsoft.com/office/officeart/2005/8/layout/hList1"/>
    <dgm:cxn modelId="{A95DE48D-5F3F-4B41-89A4-C3A1F3E2EFFC}" type="presParOf" srcId="{2A2C1BB5-A59C-4BFF-85DF-38FB3664455A}" destId="{8411F768-A965-4496-A576-61EF4C7ABC2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C5473-1A9D-411A-87F8-CF9AF703A87A}"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915ADA70-358A-4A9C-976F-E3568662C0C2}">
      <dgm:prSet phldrT="[Text]"/>
      <dgm:spPr/>
      <dgm:t>
        <a:bodyPr/>
        <a:lstStyle/>
        <a:p>
          <a:r>
            <a:rPr lang="en-US" dirty="0" smtClean="0"/>
            <a:t>Subsistence</a:t>
          </a:r>
          <a:endParaRPr lang="en-US" dirty="0"/>
        </a:p>
      </dgm:t>
    </dgm:pt>
    <dgm:pt modelId="{AC3A8584-8F36-4B47-A4A1-583CCF881C28}" type="parTrans" cxnId="{8D124411-9DA9-445E-A727-22673C44E856}">
      <dgm:prSet/>
      <dgm:spPr/>
      <dgm:t>
        <a:bodyPr/>
        <a:lstStyle/>
        <a:p>
          <a:endParaRPr lang="en-US"/>
        </a:p>
      </dgm:t>
    </dgm:pt>
    <dgm:pt modelId="{EB32C417-2F8A-4753-AD37-1E59928013DB}" type="sibTrans" cxnId="{8D124411-9DA9-445E-A727-22673C44E856}">
      <dgm:prSet/>
      <dgm:spPr/>
      <dgm:t>
        <a:bodyPr/>
        <a:lstStyle/>
        <a:p>
          <a:endParaRPr lang="en-US"/>
        </a:p>
      </dgm:t>
    </dgm:pt>
    <dgm:pt modelId="{2AB311F6-569F-4B5E-9123-FD3263B97560}">
      <dgm:prSet phldrT="[Text]"/>
      <dgm:spPr/>
      <dgm:t>
        <a:bodyPr/>
        <a:lstStyle/>
        <a:p>
          <a:r>
            <a:rPr lang="en-US" dirty="0" smtClean="0"/>
            <a:t>Higher percentage of farmers.</a:t>
          </a:r>
          <a:endParaRPr lang="en-US" dirty="0"/>
        </a:p>
      </dgm:t>
    </dgm:pt>
    <dgm:pt modelId="{504CF19D-9623-41DA-BE4D-343B969DFE86}" type="parTrans" cxnId="{B58AF38B-952A-49D0-B1A3-B0EB3F0E7025}">
      <dgm:prSet/>
      <dgm:spPr/>
      <dgm:t>
        <a:bodyPr/>
        <a:lstStyle/>
        <a:p>
          <a:endParaRPr lang="en-US"/>
        </a:p>
      </dgm:t>
    </dgm:pt>
    <dgm:pt modelId="{D10E5276-60A9-4FF4-B023-E472DDC8F426}" type="sibTrans" cxnId="{B58AF38B-952A-49D0-B1A3-B0EB3F0E7025}">
      <dgm:prSet/>
      <dgm:spPr/>
      <dgm:t>
        <a:bodyPr/>
        <a:lstStyle/>
        <a:p>
          <a:endParaRPr lang="en-US"/>
        </a:p>
      </dgm:t>
    </dgm:pt>
    <dgm:pt modelId="{1D41365E-DBD9-4AB2-BEFF-F44DCD82B5E9}">
      <dgm:prSet phldrT="[Text]"/>
      <dgm:spPr/>
      <dgm:t>
        <a:bodyPr/>
        <a:lstStyle/>
        <a:p>
          <a:r>
            <a:rPr lang="en-US" dirty="0" smtClean="0"/>
            <a:t>Labor Intensive</a:t>
          </a:r>
          <a:endParaRPr lang="en-US" dirty="0"/>
        </a:p>
      </dgm:t>
    </dgm:pt>
    <dgm:pt modelId="{F37F8A2C-7205-4B2C-8DED-4ABD1C68867A}" type="parTrans" cxnId="{A4003686-4DCA-4EC9-B682-EE861B7A685B}">
      <dgm:prSet/>
      <dgm:spPr/>
      <dgm:t>
        <a:bodyPr/>
        <a:lstStyle/>
        <a:p>
          <a:endParaRPr lang="en-US"/>
        </a:p>
      </dgm:t>
    </dgm:pt>
    <dgm:pt modelId="{50E0CED1-A486-4C02-A13D-C55CEA7C8987}" type="sibTrans" cxnId="{A4003686-4DCA-4EC9-B682-EE861B7A685B}">
      <dgm:prSet/>
      <dgm:spPr/>
      <dgm:t>
        <a:bodyPr/>
        <a:lstStyle/>
        <a:p>
          <a:endParaRPr lang="en-US"/>
        </a:p>
      </dgm:t>
    </dgm:pt>
    <dgm:pt modelId="{168DE354-9663-4FE6-87E6-12C5894F0BE0}">
      <dgm:prSet phldrT="[Text]"/>
      <dgm:spPr/>
      <dgm:t>
        <a:bodyPr/>
        <a:lstStyle/>
        <a:p>
          <a:r>
            <a:rPr lang="en-US" dirty="0" smtClean="0"/>
            <a:t>Commercial</a:t>
          </a:r>
          <a:endParaRPr lang="en-US" dirty="0"/>
        </a:p>
      </dgm:t>
    </dgm:pt>
    <dgm:pt modelId="{F5FEF8DA-3434-4483-ABA6-EA41BA4EF437}" type="parTrans" cxnId="{6B452F72-7CBE-47D0-9CE5-FACD3839F74F}">
      <dgm:prSet/>
      <dgm:spPr/>
      <dgm:t>
        <a:bodyPr/>
        <a:lstStyle/>
        <a:p>
          <a:endParaRPr lang="en-US"/>
        </a:p>
      </dgm:t>
    </dgm:pt>
    <dgm:pt modelId="{FD946D95-B9D9-44AA-9321-8BFA181E82FF}" type="sibTrans" cxnId="{6B452F72-7CBE-47D0-9CE5-FACD3839F74F}">
      <dgm:prSet/>
      <dgm:spPr/>
      <dgm:t>
        <a:bodyPr/>
        <a:lstStyle/>
        <a:p>
          <a:endParaRPr lang="en-US"/>
        </a:p>
      </dgm:t>
    </dgm:pt>
    <dgm:pt modelId="{CD0AB554-CECE-459F-A63D-9290DFC0CBBA}">
      <dgm:prSet phldrT="[Text]"/>
      <dgm:spPr/>
      <dgm:t>
        <a:bodyPr/>
        <a:lstStyle/>
        <a:p>
          <a:r>
            <a:rPr lang="en-US" dirty="0" smtClean="0"/>
            <a:t>Low percentage of farmers.</a:t>
          </a:r>
          <a:endParaRPr lang="en-US" dirty="0"/>
        </a:p>
      </dgm:t>
    </dgm:pt>
    <dgm:pt modelId="{3AC0D332-056A-471D-A40E-6FC747732863}" type="parTrans" cxnId="{87DBA5F0-13DC-4BDB-92DC-2486426580D8}">
      <dgm:prSet/>
      <dgm:spPr/>
      <dgm:t>
        <a:bodyPr/>
        <a:lstStyle/>
        <a:p>
          <a:endParaRPr lang="en-US"/>
        </a:p>
      </dgm:t>
    </dgm:pt>
    <dgm:pt modelId="{91E7928C-DC6C-4FD8-8B79-4CD439C05886}" type="sibTrans" cxnId="{87DBA5F0-13DC-4BDB-92DC-2486426580D8}">
      <dgm:prSet/>
      <dgm:spPr/>
      <dgm:t>
        <a:bodyPr/>
        <a:lstStyle/>
        <a:p>
          <a:endParaRPr lang="en-US"/>
        </a:p>
      </dgm:t>
    </dgm:pt>
    <dgm:pt modelId="{4D417881-C120-4AAD-A604-A771394BC0F8}">
      <dgm:prSet phldrT="[Text]"/>
      <dgm:spPr/>
      <dgm:t>
        <a:bodyPr/>
        <a:lstStyle/>
        <a:p>
          <a:r>
            <a:rPr lang="en-US" dirty="0" smtClean="0"/>
            <a:t>Capital Intensive</a:t>
          </a:r>
          <a:endParaRPr lang="en-US" dirty="0"/>
        </a:p>
      </dgm:t>
    </dgm:pt>
    <dgm:pt modelId="{5ACACED6-7A42-40D0-9107-61FC874A7481}" type="parTrans" cxnId="{935A6329-04B9-40F9-9BB4-B0341811529D}">
      <dgm:prSet/>
      <dgm:spPr/>
      <dgm:t>
        <a:bodyPr/>
        <a:lstStyle/>
        <a:p>
          <a:endParaRPr lang="en-US"/>
        </a:p>
      </dgm:t>
    </dgm:pt>
    <dgm:pt modelId="{35823B01-F123-4C1B-9762-917D8F09C637}" type="sibTrans" cxnId="{935A6329-04B9-40F9-9BB4-B0341811529D}">
      <dgm:prSet/>
      <dgm:spPr/>
      <dgm:t>
        <a:bodyPr/>
        <a:lstStyle/>
        <a:p>
          <a:endParaRPr lang="en-US"/>
        </a:p>
      </dgm:t>
    </dgm:pt>
    <dgm:pt modelId="{864E5D97-4B0C-4631-884C-66F3952DA7AF}">
      <dgm:prSet phldrT="[Text]"/>
      <dgm:spPr/>
      <dgm:t>
        <a:bodyPr/>
        <a:lstStyle/>
        <a:p>
          <a:r>
            <a:rPr lang="en-US" dirty="0" smtClean="0"/>
            <a:t>Extensive</a:t>
          </a:r>
          <a:endParaRPr lang="en-US" dirty="0"/>
        </a:p>
      </dgm:t>
    </dgm:pt>
    <dgm:pt modelId="{E17C7FEE-5BBC-4E4D-A355-F9E73C631455}" type="parTrans" cxnId="{43396922-05E7-47E3-BA62-A26DF2C95CD6}">
      <dgm:prSet/>
      <dgm:spPr/>
      <dgm:t>
        <a:bodyPr/>
        <a:lstStyle/>
        <a:p>
          <a:endParaRPr lang="en-US"/>
        </a:p>
      </dgm:t>
    </dgm:pt>
    <dgm:pt modelId="{B344FA67-6A21-41AE-B587-F9A10464178B}" type="sibTrans" cxnId="{43396922-05E7-47E3-BA62-A26DF2C95CD6}">
      <dgm:prSet/>
      <dgm:spPr/>
      <dgm:t>
        <a:bodyPr/>
        <a:lstStyle/>
        <a:p>
          <a:endParaRPr lang="en-US"/>
        </a:p>
      </dgm:t>
    </dgm:pt>
    <dgm:pt modelId="{22DC8667-F6D5-4F4E-BB50-80F2AD7AEF42}">
      <dgm:prSet phldrT="[Text]"/>
      <dgm:spPr/>
      <dgm:t>
        <a:bodyPr/>
        <a:lstStyle/>
        <a:p>
          <a:r>
            <a:rPr lang="en-US" dirty="0" smtClean="0"/>
            <a:t>Intensive</a:t>
          </a:r>
          <a:endParaRPr lang="en-US" dirty="0"/>
        </a:p>
      </dgm:t>
    </dgm:pt>
    <dgm:pt modelId="{CB712D5D-3DC6-4377-9F2B-3D71DB72B25D}" type="parTrans" cxnId="{A1735E8B-ABFB-4F69-BC0A-5452145FC0E9}">
      <dgm:prSet/>
      <dgm:spPr/>
      <dgm:t>
        <a:bodyPr/>
        <a:lstStyle/>
        <a:p>
          <a:endParaRPr lang="en-US"/>
        </a:p>
      </dgm:t>
    </dgm:pt>
    <dgm:pt modelId="{73B1B172-9111-44C9-8428-316460E603DA}" type="sibTrans" cxnId="{A1735E8B-ABFB-4F69-BC0A-5452145FC0E9}">
      <dgm:prSet/>
      <dgm:spPr/>
      <dgm:t>
        <a:bodyPr/>
        <a:lstStyle/>
        <a:p>
          <a:endParaRPr lang="en-US"/>
        </a:p>
      </dgm:t>
    </dgm:pt>
    <dgm:pt modelId="{79153223-E73A-4A3F-AB4C-B30BF42BC791}" type="pres">
      <dgm:prSet presAssocID="{BF3C5473-1A9D-411A-87F8-CF9AF703A87A}" presName="outerComposite" presStyleCnt="0">
        <dgm:presLayoutVars>
          <dgm:chMax val="2"/>
          <dgm:animLvl val="lvl"/>
          <dgm:resizeHandles val="exact"/>
        </dgm:presLayoutVars>
      </dgm:prSet>
      <dgm:spPr/>
      <dgm:t>
        <a:bodyPr/>
        <a:lstStyle/>
        <a:p>
          <a:endParaRPr lang="en-US"/>
        </a:p>
      </dgm:t>
    </dgm:pt>
    <dgm:pt modelId="{C31B3AB0-FD56-45CD-9EC1-6350D8708268}" type="pres">
      <dgm:prSet presAssocID="{BF3C5473-1A9D-411A-87F8-CF9AF703A87A}" presName="dummyMaxCanvas" presStyleCnt="0"/>
      <dgm:spPr/>
    </dgm:pt>
    <dgm:pt modelId="{27044000-4CDF-4552-9FBD-936045101501}" type="pres">
      <dgm:prSet presAssocID="{BF3C5473-1A9D-411A-87F8-CF9AF703A87A}" presName="parentComposite" presStyleCnt="0"/>
      <dgm:spPr/>
    </dgm:pt>
    <dgm:pt modelId="{224CD5A9-C935-4D14-9F20-A22F79E6A466}" type="pres">
      <dgm:prSet presAssocID="{BF3C5473-1A9D-411A-87F8-CF9AF703A87A}" presName="parent1" presStyleLbl="alignAccFollowNode1" presStyleIdx="0" presStyleCnt="4">
        <dgm:presLayoutVars>
          <dgm:chMax val="4"/>
        </dgm:presLayoutVars>
      </dgm:prSet>
      <dgm:spPr/>
      <dgm:t>
        <a:bodyPr/>
        <a:lstStyle/>
        <a:p>
          <a:endParaRPr lang="en-US"/>
        </a:p>
      </dgm:t>
    </dgm:pt>
    <dgm:pt modelId="{F382347D-E59B-44FC-9BF8-EE4E04D54052}" type="pres">
      <dgm:prSet presAssocID="{BF3C5473-1A9D-411A-87F8-CF9AF703A87A}" presName="parent2" presStyleLbl="alignAccFollowNode1" presStyleIdx="1" presStyleCnt="4">
        <dgm:presLayoutVars>
          <dgm:chMax val="4"/>
        </dgm:presLayoutVars>
      </dgm:prSet>
      <dgm:spPr/>
      <dgm:t>
        <a:bodyPr/>
        <a:lstStyle/>
        <a:p>
          <a:endParaRPr lang="en-US"/>
        </a:p>
      </dgm:t>
    </dgm:pt>
    <dgm:pt modelId="{2B2A9B3A-13E4-4EF3-A5AB-3707F98AA4EE}" type="pres">
      <dgm:prSet presAssocID="{BF3C5473-1A9D-411A-87F8-CF9AF703A87A}" presName="childrenComposite" presStyleCnt="0"/>
      <dgm:spPr/>
    </dgm:pt>
    <dgm:pt modelId="{E4D9DCD0-5B36-4F6E-B8B9-4FAD37FC312E}" type="pres">
      <dgm:prSet presAssocID="{BF3C5473-1A9D-411A-87F8-CF9AF703A87A}" presName="dummyMaxCanvas_ChildArea" presStyleCnt="0"/>
      <dgm:spPr/>
    </dgm:pt>
    <dgm:pt modelId="{504B4E11-08E9-46C2-8331-A8DB1022EAD4}" type="pres">
      <dgm:prSet presAssocID="{BF3C5473-1A9D-411A-87F8-CF9AF703A87A}" presName="fulcrum" presStyleLbl="alignAccFollowNode1" presStyleIdx="2" presStyleCnt="4"/>
      <dgm:spPr/>
    </dgm:pt>
    <dgm:pt modelId="{973926BE-732A-414F-97E4-8CB7AE1DEDC3}" type="pres">
      <dgm:prSet presAssocID="{BF3C5473-1A9D-411A-87F8-CF9AF703A87A}" presName="balance_33" presStyleLbl="alignAccFollowNode1" presStyleIdx="3" presStyleCnt="4">
        <dgm:presLayoutVars>
          <dgm:bulletEnabled val="1"/>
        </dgm:presLayoutVars>
      </dgm:prSet>
      <dgm:spPr/>
    </dgm:pt>
    <dgm:pt modelId="{AED5330D-FA46-4601-B27F-2B417F6BEF7C}" type="pres">
      <dgm:prSet presAssocID="{BF3C5473-1A9D-411A-87F8-CF9AF703A87A}" presName="right_33_1" presStyleLbl="node1" presStyleIdx="0" presStyleCnt="6">
        <dgm:presLayoutVars>
          <dgm:bulletEnabled val="1"/>
        </dgm:presLayoutVars>
      </dgm:prSet>
      <dgm:spPr/>
      <dgm:t>
        <a:bodyPr/>
        <a:lstStyle/>
        <a:p>
          <a:endParaRPr lang="en-US"/>
        </a:p>
      </dgm:t>
    </dgm:pt>
    <dgm:pt modelId="{E8346518-3F4A-4FAB-B677-09A4B3D717E6}" type="pres">
      <dgm:prSet presAssocID="{BF3C5473-1A9D-411A-87F8-CF9AF703A87A}" presName="right_33_2" presStyleLbl="node1" presStyleIdx="1" presStyleCnt="6">
        <dgm:presLayoutVars>
          <dgm:bulletEnabled val="1"/>
        </dgm:presLayoutVars>
      </dgm:prSet>
      <dgm:spPr/>
      <dgm:t>
        <a:bodyPr/>
        <a:lstStyle/>
        <a:p>
          <a:endParaRPr lang="en-US"/>
        </a:p>
      </dgm:t>
    </dgm:pt>
    <dgm:pt modelId="{1DAC2661-21A6-4A6F-BFC2-74AD1AA041C4}" type="pres">
      <dgm:prSet presAssocID="{BF3C5473-1A9D-411A-87F8-CF9AF703A87A}" presName="right_33_3" presStyleLbl="node1" presStyleIdx="2" presStyleCnt="6">
        <dgm:presLayoutVars>
          <dgm:bulletEnabled val="1"/>
        </dgm:presLayoutVars>
      </dgm:prSet>
      <dgm:spPr/>
      <dgm:t>
        <a:bodyPr/>
        <a:lstStyle/>
        <a:p>
          <a:endParaRPr lang="en-US"/>
        </a:p>
      </dgm:t>
    </dgm:pt>
    <dgm:pt modelId="{946CCC2F-4E18-4223-9127-1D893365865A}" type="pres">
      <dgm:prSet presAssocID="{BF3C5473-1A9D-411A-87F8-CF9AF703A87A}" presName="left_33_1" presStyleLbl="node1" presStyleIdx="3" presStyleCnt="6">
        <dgm:presLayoutVars>
          <dgm:bulletEnabled val="1"/>
        </dgm:presLayoutVars>
      </dgm:prSet>
      <dgm:spPr/>
      <dgm:t>
        <a:bodyPr/>
        <a:lstStyle/>
        <a:p>
          <a:endParaRPr lang="en-US"/>
        </a:p>
      </dgm:t>
    </dgm:pt>
    <dgm:pt modelId="{881D1B00-728B-419A-A4F9-44FA436730A3}" type="pres">
      <dgm:prSet presAssocID="{BF3C5473-1A9D-411A-87F8-CF9AF703A87A}" presName="left_33_2" presStyleLbl="node1" presStyleIdx="4" presStyleCnt="6">
        <dgm:presLayoutVars>
          <dgm:bulletEnabled val="1"/>
        </dgm:presLayoutVars>
      </dgm:prSet>
      <dgm:spPr/>
      <dgm:t>
        <a:bodyPr/>
        <a:lstStyle/>
        <a:p>
          <a:endParaRPr lang="en-US"/>
        </a:p>
      </dgm:t>
    </dgm:pt>
    <dgm:pt modelId="{9ACC5017-419E-4168-9189-D6C32D9C1F0A}" type="pres">
      <dgm:prSet presAssocID="{BF3C5473-1A9D-411A-87F8-CF9AF703A87A}" presName="left_33_3" presStyleLbl="node1" presStyleIdx="5" presStyleCnt="6">
        <dgm:presLayoutVars>
          <dgm:bulletEnabled val="1"/>
        </dgm:presLayoutVars>
      </dgm:prSet>
      <dgm:spPr/>
      <dgm:t>
        <a:bodyPr/>
        <a:lstStyle/>
        <a:p>
          <a:endParaRPr lang="en-US"/>
        </a:p>
      </dgm:t>
    </dgm:pt>
  </dgm:ptLst>
  <dgm:cxnLst>
    <dgm:cxn modelId="{C5630E08-6F98-664F-913B-75E3E6F3A38D}" type="presOf" srcId="{2AB311F6-569F-4B5E-9123-FD3263B97560}" destId="{946CCC2F-4E18-4223-9127-1D893365865A}" srcOrd="0" destOrd="0" presId="urn:microsoft.com/office/officeart/2005/8/layout/balance1"/>
    <dgm:cxn modelId="{B58AF38B-952A-49D0-B1A3-B0EB3F0E7025}" srcId="{915ADA70-358A-4A9C-976F-E3568662C0C2}" destId="{2AB311F6-569F-4B5E-9123-FD3263B97560}" srcOrd="0" destOrd="0" parTransId="{504CF19D-9623-41DA-BE4D-343B969DFE86}" sibTransId="{D10E5276-60A9-4FF4-B023-E472DDC8F426}"/>
    <dgm:cxn modelId="{A4003686-4DCA-4EC9-B682-EE861B7A685B}" srcId="{915ADA70-358A-4A9C-976F-E3568662C0C2}" destId="{1D41365E-DBD9-4AB2-BEFF-F44DCD82B5E9}" srcOrd="1" destOrd="0" parTransId="{F37F8A2C-7205-4B2C-8DED-4ABD1C68867A}" sibTransId="{50E0CED1-A486-4C02-A13D-C55CEA7C8987}"/>
    <dgm:cxn modelId="{87DBA5F0-13DC-4BDB-92DC-2486426580D8}" srcId="{168DE354-9663-4FE6-87E6-12C5894F0BE0}" destId="{CD0AB554-CECE-459F-A63D-9290DFC0CBBA}" srcOrd="0" destOrd="0" parTransId="{3AC0D332-056A-471D-A40E-6FC747732863}" sibTransId="{91E7928C-DC6C-4FD8-8B79-4CD439C05886}"/>
    <dgm:cxn modelId="{75E07926-0BB2-B945-AF1C-917C8299B657}" type="presOf" srcId="{22DC8667-F6D5-4F4E-BB50-80F2AD7AEF42}" destId="{9ACC5017-419E-4168-9189-D6C32D9C1F0A}" srcOrd="0" destOrd="0" presId="urn:microsoft.com/office/officeart/2005/8/layout/balance1"/>
    <dgm:cxn modelId="{935A6329-04B9-40F9-9BB4-B0341811529D}" srcId="{168DE354-9663-4FE6-87E6-12C5894F0BE0}" destId="{4D417881-C120-4AAD-A604-A771394BC0F8}" srcOrd="1" destOrd="0" parTransId="{5ACACED6-7A42-40D0-9107-61FC874A7481}" sibTransId="{35823B01-F123-4C1B-9762-917D8F09C637}"/>
    <dgm:cxn modelId="{8A66DCFB-36CB-6347-9B82-01356DD74F77}" type="presOf" srcId="{864E5D97-4B0C-4631-884C-66F3952DA7AF}" destId="{1DAC2661-21A6-4A6F-BFC2-74AD1AA041C4}" srcOrd="0" destOrd="0" presId="urn:microsoft.com/office/officeart/2005/8/layout/balance1"/>
    <dgm:cxn modelId="{B8647EB7-B034-2E40-B10A-A8F49C4FA55E}" type="presOf" srcId="{168DE354-9663-4FE6-87E6-12C5894F0BE0}" destId="{F382347D-E59B-44FC-9BF8-EE4E04D54052}" srcOrd="0" destOrd="0" presId="urn:microsoft.com/office/officeart/2005/8/layout/balance1"/>
    <dgm:cxn modelId="{87EF6AE5-16C9-F647-8118-5E118F54D3E6}" type="presOf" srcId="{1D41365E-DBD9-4AB2-BEFF-F44DCD82B5E9}" destId="{881D1B00-728B-419A-A4F9-44FA436730A3}" srcOrd="0" destOrd="0" presId="urn:microsoft.com/office/officeart/2005/8/layout/balance1"/>
    <dgm:cxn modelId="{A1735E8B-ABFB-4F69-BC0A-5452145FC0E9}" srcId="{915ADA70-358A-4A9C-976F-E3568662C0C2}" destId="{22DC8667-F6D5-4F4E-BB50-80F2AD7AEF42}" srcOrd="2" destOrd="0" parTransId="{CB712D5D-3DC6-4377-9F2B-3D71DB72B25D}" sibTransId="{73B1B172-9111-44C9-8428-316460E603DA}"/>
    <dgm:cxn modelId="{CC8EC6C6-E372-874B-B78F-5AA70036738B}" type="presOf" srcId="{4D417881-C120-4AAD-A604-A771394BC0F8}" destId="{E8346518-3F4A-4FAB-B677-09A4B3D717E6}" srcOrd="0" destOrd="0" presId="urn:microsoft.com/office/officeart/2005/8/layout/balance1"/>
    <dgm:cxn modelId="{DEA11224-6EF4-3547-8B4B-0A419A611CEA}" type="presOf" srcId="{BF3C5473-1A9D-411A-87F8-CF9AF703A87A}" destId="{79153223-E73A-4A3F-AB4C-B30BF42BC791}" srcOrd="0" destOrd="0" presId="urn:microsoft.com/office/officeart/2005/8/layout/balance1"/>
    <dgm:cxn modelId="{8D124411-9DA9-445E-A727-22673C44E856}" srcId="{BF3C5473-1A9D-411A-87F8-CF9AF703A87A}" destId="{915ADA70-358A-4A9C-976F-E3568662C0C2}" srcOrd="0" destOrd="0" parTransId="{AC3A8584-8F36-4B47-A4A1-583CCF881C28}" sibTransId="{EB32C417-2F8A-4753-AD37-1E59928013DB}"/>
    <dgm:cxn modelId="{ECBD300C-CF10-274C-91E2-C30F37FF8940}" type="presOf" srcId="{CD0AB554-CECE-459F-A63D-9290DFC0CBBA}" destId="{AED5330D-FA46-4601-B27F-2B417F6BEF7C}" srcOrd="0" destOrd="0" presId="urn:microsoft.com/office/officeart/2005/8/layout/balance1"/>
    <dgm:cxn modelId="{43396922-05E7-47E3-BA62-A26DF2C95CD6}" srcId="{168DE354-9663-4FE6-87E6-12C5894F0BE0}" destId="{864E5D97-4B0C-4631-884C-66F3952DA7AF}" srcOrd="2" destOrd="0" parTransId="{E17C7FEE-5BBC-4E4D-A355-F9E73C631455}" sibTransId="{B344FA67-6A21-41AE-B587-F9A10464178B}"/>
    <dgm:cxn modelId="{04BFA193-4417-9A4E-AA85-D48B35BF122D}" type="presOf" srcId="{915ADA70-358A-4A9C-976F-E3568662C0C2}" destId="{224CD5A9-C935-4D14-9F20-A22F79E6A466}" srcOrd="0" destOrd="0" presId="urn:microsoft.com/office/officeart/2005/8/layout/balance1"/>
    <dgm:cxn modelId="{6B452F72-7CBE-47D0-9CE5-FACD3839F74F}" srcId="{BF3C5473-1A9D-411A-87F8-CF9AF703A87A}" destId="{168DE354-9663-4FE6-87E6-12C5894F0BE0}" srcOrd="1" destOrd="0" parTransId="{F5FEF8DA-3434-4483-ABA6-EA41BA4EF437}" sibTransId="{FD946D95-B9D9-44AA-9321-8BFA181E82FF}"/>
    <dgm:cxn modelId="{DDC0A1D6-CB2C-0C4B-8CE4-BB83E02F0F3E}" type="presParOf" srcId="{79153223-E73A-4A3F-AB4C-B30BF42BC791}" destId="{C31B3AB0-FD56-45CD-9EC1-6350D8708268}" srcOrd="0" destOrd="0" presId="urn:microsoft.com/office/officeart/2005/8/layout/balance1"/>
    <dgm:cxn modelId="{20090173-7C03-C44E-97E0-F746F4FBC62B}" type="presParOf" srcId="{79153223-E73A-4A3F-AB4C-B30BF42BC791}" destId="{27044000-4CDF-4552-9FBD-936045101501}" srcOrd="1" destOrd="0" presId="urn:microsoft.com/office/officeart/2005/8/layout/balance1"/>
    <dgm:cxn modelId="{CBE4EC91-C325-2F44-9600-9199079AB7D5}" type="presParOf" srcId="{27044000-4CDF-4552-9FBD-936045101501}" destId="{224CD5A9-C935-4D14-9F20-A22F79E6A466}" srcOrd="0" destOrd="0" presId="urn:microsoft.com/office/officeart/2005/8/layout/balance1"/>
    <dgm:cxn modelId="{317FC44B-24FE-EF4B-8512-A193E3708588}" type="presParOf" srcId="{27044000-4CDF-4552-9FBD-936045101501}" destId="{F382347D-E59B-44FC-9BF8-EE4E04D54052}" srcOrd="1" destOrd="0" presId="urn:microsoft.com/office/officeart/2005/8/layout/balance1"/>
    <dgm:cxn modelId="{A7716B9C-D11A-F74A-8066-11BA90194397}" type="presParOf" srcId="{79153223-E73A-4A3F-AB4C-B30BF42BC791}" destId="{2B2A9B3A-13E4-4EF3-A5AB-3707F98AA4EE}" srcOrd="2" destOrd="0" presId="urn:microsoft.com/office/officeart/2005/8/layout/balance1"/>
    <dgm:cxn modelId="{9BC3BFEB-DAE9-D44F-9343-07BC20C7DCB5}" type="presParOf" srcId="{2B2A9B3A-13E4-4EF3-A5AB-3707F98AA4EE}" destId="{E4D9DCD0-5B36-4F6E-B8B9-4FAD37FC312E}" srcOrd="0" destOrd="0" presId="urn:microsoft.com/office/officeart/2005/8/layout/balance1"/>
    <dgm:cxn modelId="{C8ACFAD7-86F1-A54B-9769-532099C2B042}" type="presParOf" srcId="{2B2A9B3A-13E4-4EF3-A5AB-3707F98AA4EE}" destId="{504B4E11-08E9-46C2-8331-A8DB1022EAD4}" srcOrd="1" destOrd="0" presId="urn:microsoft.com/office/officeart/2005/8/layout/balance1"/>
    <dgm:cxn modelId="{33873673-AA8D-BD49-B5D4-D8C3206DBC9F}" type="presParOf" srcId="{2B2A9B3A-13E4-4EF3-A5AB-3707F98AA4EE}" destId="{973926BE-732A-414F-97E4-8CB7AE1DEDC3}" srcOrd="2" destOrd="0" presId="urn:microsoft.com/office/officeart/2005/8/layout/balance1"/>
    <dgm:cxn modelId="{560B4194-9E7F-7D4F-8818-DB3C0AB09EC4}" type="presParOf" srcId="{2B2A9B3A-13E4-4EF3-A5AB-3707F98AA4EE}" destId="{AED5330D-FA46-4601-B27F-2B417F6BEF7C}" srcOrd="3" destOrd="0" presId="urn:microsoft.com/office/officeart/2005/8/layout/balance1"/>
    <dgm:cxn modelId="{18444050-4584-A440-B306-77280102F6F5}" type="presParOf" srcId="{2B2A9B3A-13E4-4EF3-A5AB-3707F98AA4EE}" destId="{E8346518-3F4A-4FAB-B677-09A4B3D717E6}" srcOrd="4" destOrd="0" presId="urn:microsoft.com/office/officeart/2005/8/layout/balance1"/>
    <dgm:cxn modelId="{C59EFADE-C6F3-E645-9A2B-C053C6E28D31}" type="presParOf" srcId="{2B2A9B3A-13E4-4EF3-A5AB-3707F98AA4EE}" destId="{1DAC2661-21A6-4A6F-BFC2-74AD1AA041C4}" srcOrd="5" destOrd="0" presId="urn:microsoft.com/office/officeart/2005/8/layout/balance1"/>
    <dgm:cxn modelId="{B8820A92-85C0-A547-A5DA-96BFF5A9DA95}" type="presParOf" srcId="{2B2A9B3A-13E4-4EF3-A5AB-3707F98AA4EE}" destId="{946CCC2F-4E18-4223-9127-1D893365865A}" srcOrd="6" destOrd="0" presId="urn:microsoft.com/office/officeart/2005/8/layout/balance1"/>
    <dgm:cxn modelId="{1EAB7D97-4656-554C-ADE7-6DDD3035E008}" type="presParOf" srcId="{2B2A9B3A-13E4-4EF3-A5AB-3707F98AA4EE}" destId="{881D1B00-728B-419A-A4F9-44FA436730A3}" srcOrd="7" destOrd="0" presId="urn:microsoft.com/office/officeart/2005/8/layout/balance1"/>
    <dgm:cxn modelId="{312AFB1D-5DDE-5443-87E6-1291B8A8EF60}" type="presParOf" srcId="{2B2A9B3A-13E4-4EF3-A5AB-3707F98AA4EE}" destId="{9ACC5017-419E-4168-9189-D6C32D9C1F0A}"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0C750A-93BD-4877-B6E1-ABE9F7F1CA3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A2E6C4B-FBEC-4073-842F-0F6ADA2B0A87}">
      <dgm:prSet phldrT="[Text]"/>
      <dgm:spPr/>
      <dgm:t>
        <a:bodyPr/>
        <a:lstStyle/>
        <a:p>
          <a:r>
            <a:rPr lang="en-US" dirty="0" smtClean="0"/>
            <a:t>Intensive Subsistence</a:t>
          </a:r>
          <a:endParaRPr lang="en-US" dirty="0"/>
        </a:p>
      </dgm:t>
    </dgm:pt>
    <dgm:pt modelId="{0F321EC7-5C2E-438F-A935-62F6F5D64E19}" type="parTrans" cxnId="{39A75604-870C-4CB8-8B88-1EE4A7D3A2C0}">
      <dgm:prSet/>
      <dgm:spPr/>
      <dgm:t>
        <a:bodyPr/>
        <a:lstStyle/>
        <a:p>
          <a:endParaRPr lang="en-US"/>
        </a:p>
      </dgm:t>
    </dgm:pt>
    <dgm:pt modelId="{1DACF465-0C4D-4E99-95E6-64918D9C5D43}" type="sibTrans" cxnId="{39A75604-870C-4CB8-8B88-1EE4A7D3A2C0}">
      <dgm:prSet/>
      <dgm:spPr/>
      <dgm:t>
        <a:bodyPr/>
        <a:lstStyle/>
        <a:p>
          <a:endParaRPr lang="en-US"/>
        </a:p>
      </dgm:t>
    </dgm:pt>
    <dgm:pt modelId="{29FAB6D4-6E7E-4B34-AD41-48A9701D46C2}">
      <dgm:prSet phldrT="[Text]"/>
      <dgm:spPr/>
      <dgm:t>
        <a:bodyPr/>
        <a:lstStyle/>
        <a:p>
          <a:r>
            <a:rPr lang="en-US" dirty="0" smtClean="0"/>
            <a:t>Yields Large Amounts of Output Per Acre</a:t>
          </a:r>
          <a:endParaRPr lang="en-US" dirty="0"/>
        </a:p>
      </dgm:t>
    </dgm:pt>
    <dgm:pt modelId="{C7F14083-5957-43E4-A540-9DB94D8327F5}" type="parTrans" cxnId="{701465F2-AE3E-4480-8335-09D059C70C34}">
      <dgm:prSet/>
      <dgm:spPr/>
      <dgm:t>
        <a:bodyPr/>
        <a:lstStyle/>
        <a:p>
          <a:endParaRPr lang="en-US"/>
        </a:p>
      </dgm:t>
    </dgm:pt>
    <dgm:pt modelId="{CB0F9E38-C738-447F-A551-7508A411D5B7}" type="sibTrans" cxnId="{701465F2-AE3E-4480-8335-09D059C70C34}">
      <dgm:prSet/>
      <dgm:spPr/>
      <dgm:t>
        <a:bodyPr/>
        <a:lstStyle/>
        <a:p>
          <a:endParaRPr lang="en-US"/>
        </a:p>
      </dgm:t>
    </dgm:pt>
    <dgm:pt modelId="{7FF2BA6A-EEC1-4C6D-8CE8-164D1FA4C4AA}">
      <dgm:prSet phldrT="[Text]"/>
      <dgm:spPr/>
      <dgm:t>
        <a:bodyPr/>
        <a:lstStyle/>
        <a:p>
          <a:r>
            <a:rPr lang="en-US" dirty="0" smtClean="0">
              <a:solidFill>
                <a:srgbClr val="FFFFFF"/>
              </a:solidFill>
            </a:rPr>
            <a:t>Found in Large Population Concentrations: East and South Asia</a:t>
          </a:r>
          <a:endParaRPr lang="en-US" dirty="0">
            <a:solidFill>
              <a:srgbClr val="FFFFFF"/>
            </a:solidFill>
          </a:endParaRPr>
        </a:p>
      </dgm:t>
    </dgm:pt>
    <dgm:pt modelId="{8B89EDC7-AFB7-484C-B722-D477B2209669}" type="parTrans" cxnId="{6BA6E87F-ABFA-46A6-B318-A8F9DE1EEFF4}">
      <dgm:prSet/>
      <dgm:spPr/>
      <dgm:t>
        <a:bodyPr/>
        <a:lstStyle/>
        <a:p>
          <a:endParaRPr lang="en-US"/>
        </a:p>
      </dgm:t>
    </dgm:pt>
    <dgm:pt modelId="{D64E9ABA-9247-46AF-A6E7-037BE1B204D4}" type="sibTrans" cxnId="{6BA6E87F-ABFA-46A6-B318-A8F9DE1EEFF4}">
      <dgm:prSet/>
      <dgm:spPr/>
      <dgm:t>
        <a:bodyPr/>
        <a:lstStyle/>
        <a:p>
          <a:endParaRPr lang="en-US"/>
        </a:p>
      </dgm:t>
    </dgm:pt>
    <dgm:pt modelId="{78672708-AA96-4B84-B62B-378A11E05C11}">
      <dgm:prSet phldrT="[Text]"/>
      <dgm:spPr/>
      <dgm:t>
        <a:bodyPr/>
        <a:lstStyle/>
        <a:p>
          <a:r>
            <a:rPr lang="en-US" dirty="0" smtClean="0">
              <a:solidFill>
                <a:srgbClr val="FFFFFF"/>
              </a:solidFill>
            </a:rPr>
            <a:t>Dominated by Wet or Lowland Rice</a:t>
          </a:r>
          <a:endParaRPr lang="en-US" dirty="0">
            <a:solidFill>
              <a:srgbClr val="FFFFFF"/>
            </a:solidFill>
          </a:endParaRPr>
        </a:p>
      </dgm:t>
    </dgm:pt>
    <dgm:pt modelId="{024D4170-9C06-404B-A45A-EF765B6A2DAE}" type="parTrans" cxnId="{F74D7856-8075-4F67-A503-E3C675372252}">
      <dgm:prSet/>
      <dgm:spPr/>
      <dgm:t>
        <a:bodyPr/>
        <a:lstStyle/>
        <a:p>
          <a:endParaRPr lang="en-US"/>
        </a:p>
      </dgm:t>
    </dgm:pt>
    <dgm:pt modelId="{8C59861B-65DA-4382-A0A4-052087DF2091}" type="sibTrans" cxnId="{F74D7856-8075-4F67-A503-E3C675372252}">
      <dgm:prSet/>
      <dgm:spPr/>
      <dgm:t>
        <a:bodyPr/>
        <a:lstStyle/>
        <a:p>
          <a:endParaRPr lang="en-US"/>
        </a:p>
      </dgm:t>
    </dgm:pt>
    <dgm:pt modelId="{A0E3376C-9C27-4714-ADCF-E9FC49F08E88}" type="pres">
      <dgm:prSet presAssocID="{CA0C750A-93BD-4877-B6E1-ABE9F7F1CA34}" presName="cycle" presStyleCnt="0">
        <dgm:presLayoutVars>
          <dgm:chMax val="1"/>
          <dgm:dir/>
          <dgm:animLvl val="ctr"/>
          <dgm:resizeHandles val="exact"/>
        </dgm:presLayoutVars>
      </dgm:prSet>
      <dgm:spPr/>
      <dgm:t>
        <a:bodyPr/>
        <a:lstStyle/>
        <a:p>
          <a:endParaRPr lang="en-US"/>
        </a:p>
      </dgm:t>
    </dgm:pt>
    <dgm:pt modelId="{EE9941C3-F3C7-4138-B0F4-6E86EAB2E860}" type="pres">
      <dgm:prSet presAssocID="{CA2E6C4B-FBEC-4073-842F-0F6ADA2B0A87}" presName="centerShape" presStyleLbl="node0" presStyleIdx="0" presStyleCnt="1"/>
      <dgm:spPr/>
      <dgm:t>
        <a:bodyPr/>
        <a:lstStyle/>
        <a:p>
          <a:endParaRPr lang="en-US"/>
        </a:p>
      </dgm:t>
    </dgm:pt>
    <dgm:pt modelId="{3D85C525-7099-48B4-B5AD-1F2408468881}" type="pres">
      <dgm:prSet presAssocID="{C7F14083-5957-43E4-A540-9DB94D8327F5}" presName="Name9" presStyleLbl="parChTrans1D2" presStyleIdx="0" presStyleCnt="3"/>
      <dgm:spPr/>
      <dgm:t>
        <a:bodyPr/>
        <a:lstStyle/>
        <a:p>
          <a:endParaRPr lang="en-US"/>
        </a:p>
      </dgm:t>
    </dgm:pt>
    <dgm:pt modelId="{D2CC3E4C-4E38-4D14-AC4B-151AC264D057}" type="pres">
      <dgm:prSet presAssocID="{C7F14083-5957-43E4-A540-9DB94D8327F5}" presName="connTx" presStyleLbl="parChTrans1D2" presStyleIdx="0" presStyleCnt="3"/>
      <dgm:spPr/>
      <dgm:t>
        <a:bodyPr/>
        <a:lstStyle/>
        <a:p>
          <a:endParaRPr lang="en-US"/>
        </a:p>
      </dgm:t>
    </dgm:pt>
    <dgm:pt modelId="{6EFFE887-EB8B-4330-B14A-E90560A88889}" type="pres">
      <dgm:prSet presAssocID="{29FAB6D4-6E7E-4B34-AD41-48A9701D46C2}" presName="node" presStyleLbl="node1" presStyleIdx="0" presStyleCnt="3">
        <dgm:presLayoutVars>
          <dgm:bulletEnabled val="1"/>
        </dgm:presLayoutVars>
      </dgm:prSet>
      <dgm:spPr/>
      <dgm:t>
        <a:bodyPr/>
        <a:lstStyle/>
        <a:p>
          <a:endParaRPr lang="en-US"/>
        </a:p>
      </dgm:t>
    </dgm:pt>
    <dgm:pt modelId="{E9056144-F3CE-43AA-A057-E2414942E7E3}" type="pres">
      <dgm:prSet presAssocID="{8B89EDC7-AFB7-484C-B722-D477B2209669}" presName="Name9" presStyleLbl="parChTrans1D2" presStyleIdx="1" presStyleCnt="3"/>
      <dgm:spPr/>
      <dgm:t>
        <a:bodyPr/>
        <a:lstStyle/>
        <a:p>
          <a:endParaRPr lang="en-US"/>
        </a:p>
      </dgm:t>
    </dgm:pt>
    <dgm:pt modelId="{C923395B-D38C-4643-AC49-D6F2E904AFD0}" type="pres">
      <dgm:prSet presAssocID="{8B89EDC7-AFB7-484C-B722-D477B2209669}" presName="connTx" presStyleLbl="parChTrans1D2" presStyleIdx="1" presStyleCnt="3"/>
      <dgm:spPr/>
      <dgm:t>
        <a:bodyPr/>
        <a:lstStyle/>
        <a:p>
          <a:endParaRPr lang="en-US"/>
        </a:p>
      </dgm:t>
    </dgm:pt>
    <dgm:pt modelId="{C3A89F3D-E8DE-47C2-854E-C71190AF56AC}" type="pres">
      <dgm:prSet presAssocID="{7FF2BA6A-EEC1-4C6D-8CE8-164D1FA4C4AA}" presName="node" presStyleLbl="node1" presStyleIdx="1" presStyleCnt="3">
        <dgm:presLayoutVars>
          <dgm:bulletEnabled val="1"/>
        </dgm:presLayoutVars>
      </dgm:prSet>
      <dgm:spPr/>
      <dgm:t>
        <a:bodyPr/>
        <a:lstStyle/>
        <a:p>
          <a:endParaRPr lang="en-US"/>
        </a:p>
      </dgm:t>
    </dgm:pt>
    <dgm:pt modelId="{898C69EC-9ECB-4613-A71C-745DCF8E1A42}" type="pres">
      <dgm:prSet presAssocID="{024D4170-9C06-404B-A45A-EF765B6A2DAE}" presName="Name9" presStyleLbl="parChTrans1D2" presStyleIdx="2" presStyleCnt="3"/>
      <dgm:spPr/>
      <dgm:t>
        <a:bodyPr/>
        <a:lstStyle/>
        <a:p>
          <a:endParaRPr lang="en-US"/>
        </a:p>
      </dgm:t>
    </dgm:pt>
    <dgm:pt modelId="{C8DBE389-0A66-4D08-9731-777AC48D8BD8}" type="pres">
      <dgm:prSet presAssocID="{024D4170-9C06-404B-A45A-EF765B6A2DAE}" presName="connTx" presStyleLbl="parChTrans1D2" presStyleIdx="2" presStyleCnt="3"/>
      <dgm:spPr/>
      <dgm:t>
        <a:bodyPr/>
        <a:lstStyle/>
        <a:p>
          <a:endParaRPr lang="en-US"/>
        </a:p>
      </dgm:t>
    </dgm:pt>
    <dgm:pt modelId="{13B5349D-0575-4AE7-AFE9-2CFA0D75BFA8}" type="pres">
      <dgm:prSet presAssocID="{78672708-AA96-4B84-B62B-378A11E05C11}" presName="node" presStyleLbl="node1" presStyleIdx="2" presStyleCnt="3">
        <dgm:presLayoutVars>
          <dgm:bulletEnabled val="1"/>
        </dgm:presLayoutVars>
      </dgm:prSet>
      <dgm:spPr/>
      <dgm:t>
        <a:bodyPr/>
        <a:lstStyle/>
        <a:p>
          <a:endParaRPr lang="en-US"/>
        </a:p>
      </dgm:t>
    </dgm:pt>
  </dgm:ptLst>
  <dgm:cxnLst>
    <dgm:cxn modelId="{39A75604-870C-4CB8-8B88-1EE4A7D3A2C0}" srcId="{CA0C750A-93BD-4877-B6E1-ABE9F7F1CA34}" destId="{CA2E6C4B-FBEC-4073-842F-0F6ADA2B0A87}" srcOrd="0" destOrd="0" parTransId="{0F321EC7-5C2E-438F-A935-62F6F5D64E19}" sibTransId="{1DACF465-0C4D-4E99-95E6-64918D9C5D43}"/>
    <dgm:cxn modelId="{F4E5886C-40BA-9F43-8B65-650EA63DF507}" type="presOf" srcId="{CA0C750A-93BD-4877-B6E1-ABE9F7F1CA34}" destId="{A0E3376C-9C27-4714-ADCF-E9FC49F08E88}" srcOrd="0" destOrd="0" presId="urn:microsoft.com/office/officeart/2005/8/layout/radial1"/>
    <dgm:cxn modelId="{2F1E1D3D-8BBE-7241-B881-A51F9BF62A5D}" type="presOf" srcId="{7FF2BA6A-EEC1-4C6D-8CE8-164D1FA4C4AA}" destId="{C3A89F3D-E8DE-47C2-854E-C71190AF56AC}" srcOrd="0" destOrd="0" presId="urn:microsoft.com/office/officeart/2005/8/layout/radial1"/>
    <dgm:cxn modelId="{E70A2049-D6CC-C244-B555-DA8696D4CFFA}" type="presOf" srcId="{CA2E6C4B-FBEC-4073-842F-0F6ADA2B0A87}" destId="{EE9941C3-F3C7-4138-B0F4-6E86EAB2E860}" srcOrd="0" destOrd="0" presId="urn:microsoft.com/office/officeart/2005/8/layout/radial1"/>
    <dgm:cxn modelId="{EB83BFFB-9AD0-AA4D-B524-13B41BFF5CCA}" type="presOf" srcId="{8B89EDC7-AFB7-484C-B722-D477B2209669}" destId="{C923395B-D38C-4643-AC49-D6F2E904AFD0}" srcOrd="1" destOrd="0" presId="urn:microsoft.com/office/officeart/2005/8/layout/radial1"/>
    <dgm:cxn modelId="{0B11C127-2280-CF4E-96AD-838DADE1D11E}" type="presOf" srcId="{C7F14083-5957-43E4-A540-9DB94D8327F5}" destId="{D2CC3E4C-4E38-4D14-AC4B-151AC264D057}" srcOrd="1" destOrd="0" presId="urn:microsoft.com/office/officeart/2005/8/layout/radial1"/>
    <dgm:cxn modelId="{585E98B7-6E15-D54A-9D0B-314E9B96B021}" type="presOf" srcId="{78672708-AA96-4B84-B62B-378A11E05C11}" destId="{13B5349D-0575-4AE7-AFE9-2CFA0D75BFA8}" srcOrd="0" destOrd="0" presId="urn:microsoft.com/office/officeart/2005/8/layout/radial1"/>
    <dgm:cxn modelId="{B6453ED3-F7F2-F640-8179-A7B1F3462C2F}" type="presOf" srcId="{29FAB6D4-6E7E-4B34-AD41-48A9701D46C2}" destId="{6EFFE887-EB8B-4330-B14A-E90560A88889}" srcOrd="0" destOrd="0" presId="urn:microsoft.com/office/officeart/2005/8/layout/radial1"/>
    <dgm:cxn modelId="{F74D7856-8075-4F67-A503-E3C675372252}" srcId="{CA2E6C4B-FBEC-4073-842F-0F6ADA2B0A87}" destId="{78672708-AA96-4B84-B62B-378A11E05C11}" srcOrd="2" destOrd="0" parTransId="{024D4170-9C06-404B-A45A-EF765B6A2DAE}" sibTransId="{8C59861B-65DA-4382-A0A4-052087DF2091}"/>
    <dgm:cxn modelId="{3602F047-BD1F-5648-B36D-E2B9FBEFEEC0}" type="presOf" srcId="{C7F14083-5957-43E4-A540-9DB94D8327F5}" destId="{3D85C525-7099-48B4-B5AD-1F2408468881}" srcOrd="0" destOrd="0" presId="urn:microsoft.com/office/officeart/2005/8/layout/radial1"/>
    <dgm:cxn modelId="{6BA6E87F-ABFA-46A6-B318-A8F9DE1EEFF4}" srcId="{CA2E6C4B-FBEC-4073-842F-0F6ADA2B0A87}" destId="{7FF2BA6A-EEC1-4C6D-8CE8-164D1FA4C4AA}" srcOrd="1" destOrd="0" parTransId="{8B89EDC7-AFB7-484C-B722-D477B2209669}" sibTransId="{D64E9ABA-9247-46AF-A6E7-037BE1B204D4}"/>
    <dgm:cxn modelId="{87FEFBD5-AF66-414B-A617-D6EAA507D94E}" type="presOf" srcId="{8B89EDC7-AFB7-484C-B722-D477B2209669}" destId="{E9056144-F3CE-43AA-A057-E2414942E7E3}" srcOrd="0" destOrd="0" presId="urn:microsoft.com/office/officeart/2005/8/layout/radial1"/>
    <dgm:cxn modelId="{224BA3A0-49C0-6F4B-88EB-744787D07C14}" type="presOf" srcId="{024D4170-9C06-404B-A45A-EF765B6A2DAE}" destId="{C8DBE389-0A66-4D08-9731-777AC48D8BD8}" srcOrd="1" destOrd="0" presId="urn:microsoft.com/office/officeart/2005/8/layout/radial1"/>
    <dgm:cxn modelId="{89963803-6CE3-1C43-8C0D-E2ABACF96D7D}" type="presOf" srcId="{024D4170-9C06-404B-A45A-EF765B6A2DAE}" destId="{898C69EC-9ECB-4613-A71C-745DCF8E1A42}" srcOrd="0" destOrd="0" presId="urn:microsoft.com/office/officeart/2005/8/layout/radial1"/>
    <dgm:cxn modelId="{701465F2-AE3E-4480-8335-09D059C70C34}" srcId="{CA2E6C4B-FBEC-4073-842F-0F6ADA2B0A87}" destId="{29FAB6D4-6E7E-4B34-AD41-48A9701D46C2}" srcOrd="0" destOrd="0" parTransId="{C7F14083-5957-43E4-A540-9DB94D8327F5}" sibTransId="{CB0F9E38-C738-447F-A551-7508A411D5B7}"/>
    <dgm:cxn modelId="{E0975903-87C8-BC45-971F-9BCF30B14AD5}" type="presParOf" srcId="{A0E3376C-9C27-4714-ADCF-E9FC49F08E88}" destId="{EE9941C3-F3C7-4138-B0F4-6E86EAB2E860}" srcOrd="0" destOrd="0" presId="urn:microsoft.com/office/officeart/2005/8/layout/radial1"/>
    <dgm:cxn modelId="{B93EE106-10B2-0B48-9B6D-BF44CC91B086}" type="presParOf" srcId="{A0E3376C-9C27-4714-ADCF-E9FC49F08E88}" destId="{3D85C525-7099-48B4-B5AD-1F2408468881}" srcOrd="1" destOrd="0" presId="urn:microsoft.com/office/officeart/2005/8/layout/radial1"/>
    <dgm:cxn modelId="{83C7A78E-4C81-2847-8710-0BDE17CF4665}" type="presParOf" srcId="{3D85C525-7099-48B4-B5AD-1F2408468881}" destId="{D2CC3E4C-4E38-4D14-AC4B-151AC264D057}" srcOrd="0" destOrd="0" presId="urn:microsoft.com/office/officeart/2005/8/layout/radial1"/>
    <dgm:cxn modelId="{D9EFE7C7-2A2F-D94D-BA98-E4ED241FD5AB}" type="presParOf" srcId="{A0E3376C-9C27-4714-ADCF-E9FC49F08E88}" destId="{6EFFE887-EB8B-4330-B14A-E90560A88889}" srcOrd="2" destOrd="0" presId="urn:microsoft.com/office/officeart/2005/8/layout/radial1"/>
    <dgm:cxn modelId="{831E0762-C88D-C445-BA6E-49B18A5EDE49}" type="presParOf" srcId="{A0E3376C-9C27-4714-ADCF-E9FC49F08E88}" destId="{E9056144-F3CE-43AA-A057-E2414942E7E3}" srcOrd="3" destOrd="0" presId="urn:microsoft.com/office/officeart/2005/8/layout/radial1"/>
    <dgm:cxn modelId="{FC57BE75-33D8-B541-A749-79263A0D084E}" type="presParOf" srcId="{E9056144-F3CE-43AA-A057-E2414942E7E3}" destId="{C923395B-D38C-4643-AC49-D6F2E904AFD0}" srcOrd="0" destOrd="0" presId="urn:microsoft.com/office/officeart/2005/8/layout/radial1"/>
    <dgm:cxn modelId="{8AC99040-C21D-7D4D-80BD-E47A9C717AEE}" type="presParOf" srcId="{A0E3376C-9C27-4714-ADCF-E9FC49F08E88}" destId="{C3A89F3D-E8DE-47C2-854E-C71190AF56AC}" srcOrd="4" destOrd="0" presId="urn:microsoft.com/office/officeart/2005/8/layout/radial1"/>
    <dgm:cxn modelId="{D16FF452-CC01-9647-AE03-D1631B005DA2}" type="presParOf" srcId="{A0E3376C-9C27-4714-ADCF-E9FC49F08E88}" destId="{898C69EC-9ECB-4613-A71C-745DCF8E1A42}" srcOrd="5" destOrd="0" presId="urn:microsoft.com/office/officeart/2005/8/layout/radial1"/>
    <dgm:cxn modelId="{FD2AC4B4-A0B5-224D-89F3-27AA677E9C40}" type="presParOf" srcId="{898C69EC-9ECB-4613-A71C-745DCF8E1A42}" destId="{C8DBE389-0A66-4D08-9731-777AC48D8BD8}" srcOrd="0" destOrd="0" presId="urn:microsoft.com/office/officeart/2005/8/layout/radial1"/>
    <dgm:cxn modelId="{87D3D78E-FD80-7243-9885-6FCE9D65206A}" type="presParOf" srcId="{A0E3376C-9C27-4714-ADCF-E9FC49F08E88}" destId="{13B5349D-0575-4AE7-AFE9-2CFA0D75BFA8}" srcOrd="6"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0C750A-93BD-4877-B6E1-ABE9F7F1CA3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A2E6C4B-FBEC-4073-842F-0F6ADA2B0A87}">
      <dgm:prSet phldrT="[Text]"/>
      <dgm:spPr/>
      <dgm:t>
        <a:bodyPr/>
        <a:lstStyle/>
        <a:p>
          <a:r>
            <a:rPr lang="en-US" dirty="0" smtClean="0"/>
            <a:t>Shifting Cultivation</a:t>
          </a:r>
          <a:endParaRPr lang="en-US" dirty="0"/>
        </a:p>
      </dgm:t>
    </dgm:pt>
    <dgm:pt modelId="{0F321EC7-5C2E-438F-A935-62F6F5D64E19}" type="parTrans" cxnId="{39A75604-870C-4CB8-8B88-1EE4A7D3A2C0}">
      <dgm:prSet/>
      <dgm:spPr/>
      <dgm:t>
        <a:bodyPr/>
        <a:lstStyle/>
        <a:p>
          <a:endParaRPr lang="en-US"/>
        </a:p>
      </dgm:t>
    </dgm:pt>
    <dgm:pt modelId="{1DACF465-0C4D-4E99-95E6-64918D9C5D43}" type="sibTrans" cxnId="{39A75604-870C-4CB8-8B88-1EE4A7D3A2C0}">
      <dgm:prSet/>
      <dgm:spPr/>
      <dgm:t>
        <a:bodyPr/>
        <a:lstStyle/>
        <a:p>
          <a:endParaRPr lang="en-US"/>
        </a:p>
      </dgm:t>
    </dgm:pt>
    <dgm:pt modelId="{29FAB6D4-6E7E-4B34-AD41-48A9701D46C2}">
      <dgm:prSet phldrT="[Text]"/>
      <dgm:spPr/>
      <dgm:t>
        <a:bodyPr/>
        <a:lstStyle/>
        <a:p>
          <a:r>
            <a:rPr lang="en-US" dirty="0" smtClean="0"/>
            <a:t>“Slash and Burn” </a:t>
          </a:r>
        </a:p>
        <a:p>
          <a:r>
            <a:rPr lang="en-US" dirty="0" err="1" smtClean="0"/>
            <a:t>Interillage</a:t>
          </a:r>
          <a:endParaRPr lang="en-US" dirty="0"/>
        </a:p>
      </dgm:t>
    </dgm:pt>
    <dgm:pt modelId="{C7F14083-5957-43E4-A540-9DB94D8327F5}" type="parTrans" cxnId="{701465F2-AE3E-4480-8335-09D059C70C34}">
      <dgm:prSet/>
      <dgm:spPr/>
      <dgm:t>
        <a:bodyPr/>
        <a:lstStyle/>
        <a:p>
          <a:endParaRPr lang="en-US"/>
        </a:p>
      </dgm:t>
    </dgm:pt>
    <dgm:pt modelId="{CB0F9E38-C738-447F-A551-7508A411D5B7}" type="sibTrans" cxnId="{701465F2-AE3E-4480-8335-09D059C70C34}">
      <dgm:prSet/>
      <dgm:spPr/>
      <dgm:t>
        <a:bodyPr/>
        <a:lstStyle/>
        <a:p>
          <a:endParaRPr lang="en-US"/>
        </a:p>
      </dgm:t>
    </dgm:pt>
    <dgm:pt modelId="{7FF2BA6A-EEC1-4C6D-8CE8-164D1FA4C4AA}">
      <dgm:prSet phldrT="[Text]"/>
      <dgm:spPr/>
      <dgm:t>
        <a:bodyPr/>
        <a:lstStyle/>
        <a:p>
          <a:r>
            <a:rPr lang="en-US" dirty="0" smtClean="0">
              <a:solidFill>
                <a:srgbClr val="FFFFFF"/>
              </a:solidFill>
            </a:rPr>
            <a:t>Found in Tropical Zones</a:t>
          </a:r>
          <a:endParaRPr lang="en-US" dirty="0">
            <a:solidFill>
              <a:srgbClr val="FFFFFF"/>
            </a:solidFill>
          </a:endParaRPr>
        </a:p>
      </dgm:t>
    </dgm:pt>
    <dgm:pt modelId="{8B89EDC7-AFB7-484C-B722-D477B2209669}" type="parTrans" cxnId="{6BA6E87F-ABFA-46A6-B318-A8F9DE1EEFF4}">
      <dgm:prSet/>
      <dgm:spPr/>
      <dgm:t>
        <a:bodyPr/>
        <a:lstStyle/>
        <a:p>
          <a:endParaRPr lang="en-US"/>
        </a:p>
      </dgm:t>
    </dgm:pt>
    <dgm:pt modelId="{D64E9ABA-9247-46AF-A6E7-037BE1B204D4}" type="sibTrans" cxnId="{6BA6E87F-ABFA-46A6-B318-A8F9DE1EEFF4}">
      <dgm:prSet/>
      <dgm:spPr/>
      <dgm:t>
        <a:bodyPr/>
        <a:lstStyle/>
        <a:p>
          <a:endParaRPr lang="en-US"/>
        </a:p>
      </dgm:t>
    </dgm:pt>
    <dgm:pt modelId="{78672708-AA96-4B84-B62B-378A11E05C11}">
      <dgm:prSet phldrT="[Text]"/>
      <dgm:spPr/>
      <dgm:t>
        <a:bodyPr/>
        <a:lstStyle/>
        <a:p>
          <a:r>
            <a:rPr lang="en-US" dirty="0" smtClean="0">
              <a:solidFill>
                <a:srgbClr val="FFFFFF"/>
              </a:solidFill>
            </a:rPr>
            <a:t>Involves farming large plots of land until nutrients are depleted and then moving on.</a:t>
          </a:r>
          <a:endParaRPr lang="en-US" dirty="0">
            <a:solidFill>
              <a:srgbClr val="FFFFFF"/>
            </a:solidFill>
          </a:endParaRPr>
        </a:p>
      </dgm:t>
    </dgm:pt>
    <dgm:pt modelId="{024D4170-9C06-404B-A45A-EF765B6A2DAE}" type="parTrans" cxnId="{F74D7856-8075-4F67-A503-E3C675372252}">
      <dgm:prSet/>
      <dgm:spPr/>
      <dgm:t>
        <a:bodyPr/>
        <a:lstStyle/>
        <a:p>
          <a:endParaRPr lang="en-US"/>
        </a:p>
      </dgm:t>
    </dgm:pt>
    <dgm:pt modelId="{8C59861B-65DA-4382-A0A4-052087DF2091}" type="sibTrans" cxnId="{F74D7856-8075-4F67-A503-E3C675372252}">
      <dgm:prSet/>
      <dgm:spPr/>
      <dgm:t>
        <a:bodyPr/>
        <a:lstStyle/>
        <a:p>
          <a:endParaRPr lang="en-US"/>
        </a:p>
      </dgm:t>
    </dgm:pt>
    <dgm:pt modelId="{A0E3376C-9C27-4714-ADCF-E9FC49F08E88}" type="pres">
      <dgm:prSet presAssocID="{CA0C750A-93BD-4877-B6E1-ABE9F7F1CA34}" presName="cycle" presStyleCnt="0">
        <dgm:presLayoutVars>
          <dgm:chMax val="1"/>
          <dgm:dir/>
          <dgm:animLvl val="ctr"/>
          <dgm:resizeHandles val="exact"/>
        </dgm:presLayoutVars>
      </dgm:prSet>
      <dgm:spPr/>
      <dgm:t>
        <a:bodyPr/>
        <a:lstStyle/>
        <a:p>
          <a:endParaRPr lang="en-US"/>
        </a:p>
      </dgm:t>
    </dgm:pt>
    <dgm:pt modelId="{EE9941C3-F3C7-4138-B0F4-6E86EAB2E860}" type="pres">
      <dgm:prSet presAssocID="{CA2E6C4B-FBEC-4073-842F-0F6ADA2B0A87}" presName="centerShape" presStyleLbl="node0" presStyleIdx="0" presStyleCnt="1"/>
      <dgm:spPr/>
      <dgm:t>
        <a:bodyPr/>
        <a:lstStyle/>
        <a:p>
          <a:endParaRPr lang="en-US"/>
        </a:p>
      </dgm:t>
    </dgm:pt>
    <dgm:pt modelId="{3D85C525-7099-48B4-B5AD-1F2408468881}" type="pres">
      <dgm:prSet presAssocID="{C7F14083-5957-43E4-A540-9DB94D8327F5}" presName="Name9" presStyleLbl="parChTrans1D2" presStyleIdx="0" presStyleCnt="3"/>
      <dgm:spPr/>
      <dgm:t>
        <a:bodyPr/>
        <a:lstStyle/>
        <a:p>
          <a:endParaRPr lang="en-US"/>
        </a:p>
      </dgm:t>
    </dgm:pt>
    <dgm:pt modelId="{D2CC3E4C-4E38-4D14-AC4B-151AC264D057}" type="pres">
      <dgm:prSet presAssocID="{C7F14083-5957-43E4-A540-9DB94D8327F5}" presName="connTx" presStyleLbl="parChTrans1D2" presStyleIdx="0" presStyleCnt="3"/>
      <dgm:spPr/>
      <dgm:t>
        <a:bodyPr/>
        <a:lstStyle/>
        <a:p>
          <a:endParaRPr lang="en-US"/>
        </a:p>
      </dgm:t>
    </dgm:pt>
    <dgm:pt modelId="{6EFFE887-EB8B-4330-B14A-E90560A88889}" type="pres">
      <dgm:prSet presAssocID="{29FAB6D4-6E7E-4B34-AD41-48A9701D46C2}" presName="node" presStyleLbl="node1" presStyleIdx="0" presStyleCnt="3">
        <dgm:presLayoutVars>
          <dgm:bulletEnabled val="1"/>
        </dgm:presLayoutVars>
      </dgm:prSet>
      <dgm:spPr/>
      <dgm:t>
        <a:bodyPr/>
        <a:lstStyle/>
        <a:p>
          <a:endParaRPr lang="en-US"/>
        </a:p>
      </dgm:t>
    </dgm:pt>
    <dgm:pt modelId="{E9056144-F3CE-43AA-A057-E2414942E7E3}" type="pres">
      <dgm:prSet presAssocID="{8B89EDC7-AFB7-484C-B722-D477B2209669}" presName="Name9" presStyleLbl="parChTrans1D2" presStyleIdx="1" presStyleCnt="3"/>
      <dgm:spPr/>
      <dgm:t>
        <a:bodyPr/>
        <a:lstStyle/>
        <a:p>
          <a:endParaRPr lang="en-US"/>
        </a:p>
      </dgm:t>
    </dgm:pt>
    <dgm:pt modelId="{C923395B-D38C-4643-AC49-D6F2E904AFD0}" type="pres">
      <dgm:prSet presAssocID="{8B89EDC7-AFB7-484C-B722-D477B2209669}" presName="connTx" presStyleLbl="parChTrans1D2" presStyleIdx="1" presStyleCnt="3"/>
      <dgm:spPr/>
      <dgm:t>
        <a:bodyPr/>
        <a:lstStyle/>
        <a:p>
          <a:endParaRPr lang="en-US"/>
        </a:p>
      </dgm:t>
    </dgm:pt>
    <dgm:pt modelId="{C3A89F3D-E8DE-47C2-854E-C71190AF56AC}" type="pres">
      <dgm:prSet presAssocID="{7FF2BA6A-EEC1-4C6D-8CE8-164D1FA4C4AA}" presName="node" presStyleLbl="node1" presStyleIdx="1" presStyleCnt="3" custScaleX="100204" custScaleY="118035">
        <dgm:presLayoutVars>
          <dgm:bulletEnabled val="1"/>
        </dgm:presLayoutVars>
      </dgm:prSet>
      <dgm:spPr/>
      <dgm:t>
        <a:bodyPr/>
        <a:lstStyle/>
        <a:p>
          <a:endParaRPr lang="en-US"/>
        </a:p>
      </dgm:t>
    </dgm:pt>
    <dgm:pt modelId="{898C69EC-9ECB-4613-A71C-745DCF8E1A42}" type="pres">
      <dgm:prSet presAssocID="{024D4170-9C06-404B-A45A-EF765B6A2DAE}" presName="Name9" presStyleLbl="parChTrans1D2" presStyleIdx="2" presStyleCnt="3"/>
      <dgm:spPr/>
      <dgm:t>
        <a:bodyPr/>
        <a:lstStyle/>
        <a:p>
          <a:endParaRPr lang="en-US"/>
        </a:p>
      </dgm:t>
    </dgm:pt>
    <dgm:pt modelId="{C8DBE389-0A66-4D08-9731-777AC48D8BD8}" type="pres">
      <dgm:prSet presAssocID="{024D4170-9C06-404B-A45A-EF765B6A2DAE}" presName="connTx" presStyleLbl="parChTrans1D2" presStyleIdx="2" presStyleCnt="3"/>
      <dgm:spPr/>
      <dgm:t>
        <a:bodyPr/>
        <a:lstStyle/>
        <a:p>
          <a:endParaRPr lang="en-US"/>
        </a:p>
      </dgm:t>
    </dgm:pt>
    <dgm:pt modelId="{13B5349D-0575-4AE7-AFE9-2CFA0D75BFA8}" type="pres">
      <dgm:prSet presAssocID="{78672708-AA96-4B84-B62B-378A11E05C11}" presName="node" presStyleLbl="node1" presStyleIdx="2" presStyleCnt="3">
        <dgm:presLayoutVars>
          <dgm:bulletEnabled val="1"/>
        </dgm:presLayoutVars>
      </dgm:prSet>
      <dgm:spPr/>
      <dgm:t>
        <a:bodyPr/>
        <a:lstStyle/>
        <a:p>
          <a:endParaRPr lang="en-US"/>
        </a:p>
      </dgm:t>
    </dgm:pt>
  </dgm:ptLst>
  <dgm:cxnLst>
    <dgm:cxn modelId="{7B5C3477-881E-1846-B11B-06DB533D4234}" type="presOf" srcId="{C7F14083-5957-43E4-A540-9DB94D8327F5}" destId="{3D85C525-7099-48B4-B5AD-1F2408468881}" srcOrd="0" destOrd="0" presId="urn:microsoft.com/office/officeart/2005/8/layout/radial1"/>
    <dgm:cxn modelId="{39A75604-870C-4CB8-8B88-1EE4A7D3A2C0}" srcId="{CA0C750A-93BD-4877-B6E1-ABE9F7F1CA34}" destId="{CA2E6C4B-FBEC-4073-842F-0F6ADA2B0A87}" srcOrd="0" destOrd="0" parTransId="{0F321EC7-5C2E-438F-A935-62F6F5D64E19}" sibTransId="{1DACF465-0C4D-4E99-95E6-64918D9C5D43}"/>
    <dgm:cxn modelId="{022427A7-44A7-3544-8AC8-64927C9F00D9}" type="presOf" srcId="{7FF2BA6A-EEC1-4C6D-8CE8-164D1FA4C4AA}" destId="{C3A89F3D-E8DE-47C2-854E-C71190AF56AC}" srcOrd="0" destOrd="0" presId="urn:microsoft.com/office/officeart/2005/8/layout/radial1"/>
    <dgm:cxn modelId="{840A075F-6A58-3641-B588-70F028E899EC}" type="presOf" srcId="{024D4170-9C06-404B-A45A-EF765B6A2DAE}" destId="{898C69EC-9ECB-4613-A71C-745DCF8E1A42}" srcOrd="0" destOrd="0" presId="urn:microsoft.com/office/officeart/2005/8/layout/radial1"/>
    <dgm:cxn modelId="{D70D0F00-1794-E646-B84B-658A131287D9}" type="presOf" srcId="{CA2E6C4B-FBEC-4073-842F-0F6ADA2B0A87}" destId="{EE9941C3-F3C7-4138-B0F4-6E86EAB2E860}" srcOrd="0" destOrd="0" presId="urn:microsoft.com/office/officeart/2005/8/layout/radial1"/>
    <dgm:cxn modelId="{694D5379-D209-504D-8B1C-57022BA64DD0}" type="presOf" srcId="{8B89EDC7-AFB7-484C-B722-D477B2209669}" destId="{E9056144-F3CE-43AA-A057-E2414942E7E3}" srcOrd="0" destOrd="0" presId="urn:microsoft.com/office/officeart/2005/8/layout/radial1"/>
    <dgm:cxn modelId="{01F41E40-AE21-2D41-B8A8-FF1E95CA5285}" type="presOf" srcId="{78672708-AA96-4B84-B62B-378A11E05C11}" destId="{13B5349D-0575-4AE7-AFE9-2CFA0D75BFA8}" srcOrd="0" destOrd="0" presId="urn:microsoft.com/office/officeart/2005/8/layout/radial1"/>
    <dgm:cxn modelId="{F74D7856-8075-4F67-A503-E3C675372252}" srcId="{CA2E6C4B-FBEC-4073-842F-0F6ADA2B0A87}" destId="{78672708-AA96-4B84-B62B-378A11E05C11}" srcOrd="2" destOrd="0" parTransId="{024D4170-9C06-404B-A45A-EF765B6A2DAE}" sibTransId="{8C59861B-65DA-4382-A0A4-052087DF2091}"/>
    <dgm:cxn modelId="{F2460032-1BE6-444E-B959-7F3F79C88D9C}" type="presOf" srcId="{CA0C750A-93BD-4877-B6E1-ABE9F7F1CA34}" destId="{A0E3376C-9C27-4714-ADCF-E9FC49F08E88}" srcOrd="0" destOrd="0" presId="urn:microsoft.com/office/officeart/2005/8/layout/radial1"/>
    <dgm:cxn modelId="{99F760F3-AFA9-4F47-9E61-9D436C871FA6}" type="presOf" srcId="{024D4170-9C06-404B-A45A-EF765B6A2DAE}" destId="{C8DBE389-0A66-4D08-9731-777AC48D8BD8}" srcOrd="1" destOrd="0" presId="urn:microsoft.com/office/officeart/2005/8/layout/radial1"/>
    <dgm:cxn modelId="{6BA6E87F-ABFA-46A6-B318-A8F9DE1EEFF4}" srcId="{CA2E6C4B-FBEC-4073-842F-0F6ADA2B0A87}" destId="{7FF2BA6A-EEC1-4C6D-8CE8-164D1FA4C4AA}" srcOrd="1" destOrd="0" parTransId="{8B89EDC7-AFB7-484C-B722-D477B2209669}" sibTransId="{D64E9ABA-9247-46AF-A6E7-037BE1B204D4}"/>
    <dgm:cxn modelId="{B9221123-073F-0F49-A6CB-02D0FF67000D}" type="presOf" srcId="{29FAB6D4-6E7E-4B34-AD41-48A9701D46C2}" destId="{6EFFE887-EB8B-4330-B14A-E90560A88889}" srcOrd="0" destOrd="0" presId="urn:microsoft.com/office/officeart/2005/8/layout/radial1"/>
    <dgm:cxn modelId="{0F0E540C-D70B-AC46-8BA1-74C1E6AFE3E4}" type="presOf" srcId="{8B89EDC7-AFB7-484C-B722-D477B2209669}" destId="{C923395B-D38C-4643-AC49-D6F2E904AFD0}" srcOrd="1" destOrd="0" presId="urn:microsoft.com/office/officeart/2005/8/layout/radial1"/>
    <dgm:cxn modelId="{34F51E0A-AC5B-004E-BE36-08351309F80A}" type="presOf" srcId="{C7F14083-5957-43E4-A540-9DB94D8327F5}" destId="{D2CC3E4C-4E38-4D14-AC4B-151AC264D057}" srcOrd="1" destOrd="0" presId="urn:microsoft.com/office/officeart/2005/8/layout/radial1"/>
    <dgm:cxn modelId="{701465F2-AE3E-4480-8335-09D059C70C34}" srcId="{CA2E6C4B-FBEC-4073-842F-0F6ADA2B0A87}" destId="{29FAB6D4-6E7E-4B34-AD41-48A9701D46C2}" srcOrd="0" destOrd="0" parTransId="{C7F14083-5957-43E4-A540-9DB94D8327F5}" sibTransId="{CB0F9E38-C738-447F-A551-7508A411D5B7}"/>
    <dgm:cxn modelId="{6054F4E3-89A0-6F42-B5E5-CEFBCA7B2205}" type="presParOf" srcId="{A0E3376C-9C27-4714-ADCF-E9FC49F08E88}" destId="{EE9941C3-F3C7-4138-B0F4-6E86EAB2E860}" srcOrd="0" destOrd="0" presId="urn:microsoft.com/office/officeart/2005/8/layout/radial1"/>
    <dgm:cxn modelId="{921BBCBD-F3D7-A54D-A4F0-3891C3EF06C2}" type="presParOf" srcId="{A0E3376C-9C27-4714-ADCF-E9FC49F08E88}" destId="{3D85C525-7099-48B4-B5AD-1F2408468881}" srcOrd="1" destOrd="0" presId="urn:microsoft.com/office/officeart/2005/8/layout/radial1"/>
    <dgm:cxn modelId="{7D65E027-84CD-C746-BD2D-7143DE107ACC}" type="presParOf" srcId="{3D85C525-7099-48B4-B5AD-1F2408468881}" destId="{D2CC3E4C-4E38-4D14-AC4B-151AC264D057}" srcOrd="0" destOrd="0" presId="urn:microsoft.com/office/officeart/2005/8/layout/radial1"/>
    <dgm:cxn modelId="{1D9EB822-7E67-D345-ACED-CD20E4919849}" type="presParOf" srcId="{A0E3376C-9C27-4714-ADCF-E9FC49F08E88}" destId="{6EFFE887-EB8B-4330-B14A-E90560A88889}" srcOrd="2" destOrd="0" presId="urn:microsoft.com/office/officeart/2005/8/layout/radial1"/>
    <dgm:cxn modelId="{66B07184-C863-AD42-82BD-5B3EEAACF042}" type="presParOf" srcId="{A0E3376C-9C27-4714-ADCF-E9FC49F08E88}" destId="{E9056144-F3CE-43AA-A057-E2414942E7E3}" srcOrd="3" destOrd="0" presId="urn:microsoft.com/office/officeart/2005/8/layout/radial1"/>
    <dgm:cxn modelId="{9BA1580C-231F-D04E-9070-E1C8C7FC9FA3}" type="presParOf" srcId="{E9056144-F3CE-43AA-A057-E2414942E7E3}" destId="{C923395B-D38C-4643-AC49-D6F2E904AFD0}" srcOrd="0" destOrd="0" presId="urn:microsoft.com/office/officeart/2005/8/layout/radial1"/>
    <dgm:cxn modelId="{6FAF81EA-39E7-B845-A19A-CC7E4A800148}" type="presParOf" srcId="{A0E3376C-9C27-4714-ADCF-E9FC49F08E88}" destId="{C3A89F3D-E8DE-47C2-854E-C71190AF56AC}" srcOrd="4" destOrd="0" presId="urn:microsoft.com/office/officeart/2005/8/layout/radial1"/>
    <dgm:cxn modelId="{3041118C-9945-8C44-B543-49C6AA4DE471}" type="presParOf" srcId="{A0E3376C-9C27-4714-ADCF-E9FC49F08E88}" destId="{898C69EC-9ECB-4613-A71C-745DCF8E1A42}" srcOrd="5" destOrd="0" presId="urn:microsoft.com/office/officeart/2005/8/layout/radial1"/>
    <dgm:cxn modelId="{5FAACC8E-5F95-6949-A27B-3800FC45FF40}" type="presParOf" srcId="{898C69EC-9ECB-4613-A71C-745DCF8E1A42}" destId="{C8DBE389-0A66-4D08-9731-777AC48D8BD8}" srcOrd="0" destOrd="0" presId="urn:microsoft.com/office/officeart/2005/8/layout/radial1"/>
    <dgm:cxn modelId="{83BA6316-9407-154E-8493-B7F11F347370}" type="presParOf" srcId="{A0E3376C-9C27-4714-ADCF-E9FC49F08E88}" destId="{13B5349D-0575-4AE7-AFE9-2CFA0D75BFA8}"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BD4577-1E52-4C10-8D60-1D0E39795B5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943A390-EBFE-4B07-BB8C-70F2A5043BB3}">
      <dgm:prSet phldrT="[Text]"/>
      <dgm:spPr/>
      <dgm:t>
        <a:bodyPr/>
        <a:lstStyle/>
        <a:p>
          <a:r>
            <a:rPr lang="en-US" dirty="0" err="1" smtClean="0"/>
            <a:t>Pastoralism</a:t>
          </a:r>
          <a:endParaRPr lang="en-US" dirty="0"/>
        </a:p>
      </dgm:t>
    </dgm:pt>
    <dgm:pt modelId="{01A82B84-FBC7-4784-B34F-D4F583FF8B59}" type="parTrans" cxnId="{D9ED9DCE-5041-47DE-9978-0570100BF267}">
      <dgm:prSet/>
      <dgm:spPr/>
      <dgm:t>
        <a:bodyPr/>
        <a:lstStyle/>
        <a:p>
          <a:endParaRPr lang="en-US"/>
        </a:p>
      </dgm:t>
    </dgm:pt>
    <dgm:pt modelId="{247FE6BA-A547-4470-89FC-FF653FD19052}" type="sibTrans" cxnId="{D9ED9DCE-5041-47DE-9978-0570100BF267}">
      <dgm:prSet/>
      <dgm:spPr/>
      <dgm:t>
        <a:bodyPr/>
        <a:lstStyle/>
        <a:p>
          <a:endParaRPr lang="en-US"/>
        </a:p>
      </dgm:t>
    </dgm:pt>
    <dgm:pt modelId="{75A310D0-E264-4386-8307-E0F7057D8864}">
      <dgm:prSet phldrT="[Text]"/>
      <dgm:spPr/>
      <dgm:t>
        <a:bodyPr/>
        <a:lstStyle/>
        <a:p>
          <a:r>
            <a:rPr lang="en-US" dirty="0" smtClean="0"/>
            <a:t>Herders follow their herds from pasture to pasture.</a:t>
          </a:r>
          <a:endParaRPr lang="en-US" dirty="0"/>
        </a:p>
      </dgm:t>
    </dgm:pt>
    <dgm:pt modelId="{8DC764F6-F2BA-4864-AAB1-CEA1B77FED92}" type="parTrans" cxnId="{7F20D3D4-FDB9-4160-890F-F51ECA43EFB7}">
      <dgm:prSet/>
      <dgm:spPr/>
      <dgm:t>
        <a:bodyPr/>
        <a:lstStyle/>
        <a:p>
          <a:endParaRPr lang="en-US"/>
        </a:p>
      </dgm:t>
    </dgm:pt>
    <dgm:pt modelId="{E11ED944-48DF-435F-9A2F-B0599963DF50}" type="sibTrans" cxnId="{7F20D3D4-FDB9-4160-890F-F51ECA43EFB7}">
      <dgm:prSet/>
      <dgm:spPr/>
      <dgm:t>
        <a:bodyPr/>
        <a:lstStyle/>
        <a:p>
          <a:endParaRPr lang="en-US"/>
        </a:p>
      </dgm:t>
    </dgm:pt>
    <dgm:pt modelId="{19E08031-BF5B-483C-AC0D-4B3DE0C0BA3C}">
      <dgm:prSet phldrT="[Text]"/>
      <dgm:spPr/>
      <dgm:t>
        <a:bodyPr/>
        <a:lstStyle/>
        <a:p>
          <a:r>
            <a:rPr lang="en-US" dirty="0" smtClean="0"/>
            <a:t>Africa, Middle East, </a:t>
          </a:r>
        </a:p>
        <a:p>
          <a:r>
            <a:rPr lang="en-US" dirty="0" smtClean="0"/>
            <a:t>And Central Asia</a:t>
          </a:r>
          <a:endParaRPr lang="en-US" dirty="0"/>
        </a:p>
      </dgm:t>
    </dgm:pt>
    <dgm:pt modelId="{358D20E2-BA45-4C6C-A202-036370E3AC8E}" type="parTrans" cxnId="{41D9DC53-64E1-4259-98F3-FA25E87B7377}">
      <dgm:prSet/>
      <dgm:spPr/>
      <dgm:t>
        <a:bodyPr/>
        <a:lstStyle/>
        <a:p>
          <a:endParaRPr lang="en-US"/>
        </a:p>
      </dgm:t>
    </dgm:pt>
    <dgm:pt modelId="{E6065999-0ADB-4AE0-A147-3A805028235B}" type="sibTrans" cxnId="{41D9DC53-64E1-4259-98F3-FA25E87B7377}">
      <dgm:prSet/>
      <dgm:spPr/>
      <dgm:t>
        <a:bodyPr/>
        <a:lstStyle/>
        <a:p>
          <a:endParaRPr lang="en-US"/>
        </a:p>
      </dgm:t>
    </dgm:pt>
    <dgm:pt modelId="{2E21BA18-C93E-4637-A730-F483E8F2B24D}">
      <dgm:prSet phldrT="[Text]"/>
      <dgm:spPr/>
      <dgm:t>
        <a:bodyPr/>
        <a:lstStyle/>
        <a:p>
          <a:r>
            <a:rPr lang="en-US" dirty="0" smtClean="0"/>
            <a:t>Sheep, Goats, Camels, Cattle, Horses, Yaks</a:t>
          </a:r>
          <a:endParaRPr lang="en-US" dirty="0"/>
        </a:p>
      </dgm:t>
    </dgm:pt>
    <dgm:pt modelId="{ABAFB1EE-2EF1-43AD-8704-5BFDFA543809}" type="parTrans" cxnId="{1873720E-FD78-475F-AAD8-8132C1BF60B0}">
      <dgm:prSet/>
      <dgm:spPr/>
      <dgm:t>
        <a:bodyPr/>
        <a:lstStyle/>
        <a:p>
          <a:endParaRPr lang="en-US"/>
        </a:p>
      </dgm:t>
    </dgm:pt>
    <dgm:pt modelId="{9F381390-E129-4514-B7A3-83F8BDA44E58}" type="sibTrans" cxnId="{1873720E-FD78-475F-AAD8-8132C1BF60B0}">
      <dgm:prSet/>
      <dgm:spPr/>
      <dgm:t>
        <a:bodyPr/>
        <a:lstStyle/>
        <a:p>
          <a:endParaRPr lang="en-US"/>
        </a:p>
      </dgm:t>
    </dgm:pt>
    <dgm:pt modelId="{701D6800-8321-4CA5-8F26-A0A6ED261FFB}" type="pres">
      <dgm:prSet presAssocID="{63BD4577-1E52-4C10-8D60-1D0E39795B51}" presName="cycle" presStyleCnt="0">
        <dgm:presLayoutVars>
          <dgm:chMax val="1"/>
          <dgm:dir/>
          <dgm:animLvl val="ctr"/>
          <dgm:resizeHandles val="exact"/>
        </dgm:presLayoutVars>
      </dgm:prSet>
      <dgm:spPr/>
      <dgm:t>
        <a:bodyPr/>
        <a:lstStyle/>
        <a:p>
          <a:endParaRPr lang="en-US"/>
        </a:p>
      </dgm:t>
    </dgm:pt>
    <dgm:pt modelId="{8C98D43E-C880-46A6-8C77-9772CF9DA158}" type="pres">
      <dgm:prSet presAssocID="{C943A390-EBFE-4B07-BB8C-70F2A5043BB3}" presName="centerShape" presStyleLbl="node0" presStyleIdx="0" presStyleCnt="1"/>
      <dgm:spPr/>
      <dgm:t>
        <a:bodyPr/>
        <a:lstStyle/>
        <a:p>
          <a:endParaRPr lang="en-US"/>
        </a:p>
      </dgm:t>
    </dgm:pt>
    <dgm:pt modelId="{46013821-E87E-468E-B73A-75FA1376719D}" type="pres">
      <dgm:prSet presAssocID="{8DC764F6-F2BA-4864-AAB1-CEA1B77FED92}" presName="Name9" presStyleLbl="parChTrans1D2" presStyleIdx="0" presStyleCnt="3"/>
      <dgm:spPr/>
      <dgm:t>
        <a:bodyPr/>
        <a:lstStyle/>
        <a:p>
          <a:endParaRPr lang="en-US"/>
        </a:p>
      </dgm:t>
    </dgm:pt>
    <dgm:pt modelId="{4F32EEC7-30B5-4386-A645-F8F179B223E9}" type="pres">
      <dgm:prSet presAssocID="{8DC764F6-F2BA-4864-AAB1-CEA1B77FED92}" presName="connTx" presStyleLbl="parChTrans1D2" presStyleIdx="0" presStyleCnt="3"/>
      <dgm:spPr/>
      <dgm:t>
        <a:bodyPr/>
        <a:lstStyle/>
        <a:p>
          <a:endParaRPr lang="en-US"/>
        </a:p>
      </dgm:t>
    </dgm:pt>
    <dgm:pt modelId="{27C73280-C925-4B91-A5AF-460E521E658E}" type="pres">
      <dgm:prSet presAssocID="{75A310D0-E264-4386-8307-E0F7057D8864}" presName="node" presStyleLbl="node1" presStyleIdx="0" presStyleCnt="3">
        <dgm:presLayoutVars>
          <dgm:bulletEnabled val="1"/>
        </dgm:presLayoutVars>
      </dgm:prSet>
      <dgm:spPr/>
      <dgm:t>
        <a:bodyPr/>
        <a:lstStyle/>
        <a:p>
          <a:endParaRPr lang="en-US"/>
        </a:p>
      </dgm:t>
    </dgm:pt>
    <dgm:pt modelId="{17E55210-AD15-4A82-A0F3-C892D5F6A24B}" type="pres">
      <dgm:prSet presAssocID="{358D20E2-BA45-4C6C-A202-036370E3AC8E}" presName="Name9" presStyleLbl="parChTrans1D2" presStyleIdx="1" presStyleCnt="3"/>
      <dgm:spPr/>
      <dgm:t>
        <a:bodyPr/>
        <a:lstStyle/>
        <a:p>
          <a:endParaRPr lang="en-US"/>
        </a:p>
      </dgm:t>
    </dgm:pt>
    <dgm:pt modelId="{A95F1D2C-93E5-486B-8FAF-19BDA44E6FD8}" type="pres">
      <dgm:prSet presAssocID="{358D20E2-BA45-4C6C-A202-036370E3AC8E}" presName="connTx" presStyleLbl="parChTrans1D2" presStyleIdx="1" presStyleCnt="3"/>
      <dgm:spPr/>
      <dgm:t>
        <a:bodyPr/>
        <a:lstStyle/>
        <a:p>
          <a:endParaRPr lang="en-US"/>
        </a:p>
      </dgm:t>
    </dgm:pt>
    <dgm:pt modelId="{58E27F45-BC58-4865-9E59-3F26C491AF67}" type="pres">
      <dgm:prSet presAssocID="{19E08031-BF5B-483C-AC0D-4B3DE0C0BA3C}" presName="node" presStyleLbl="node1" presStyleIdx="1" presStyleCnt="3">
        <dgm:presLayoutVars>
          <dgm:bulletEnabled val="1"/>
        </dgm:presLayoutVars>
      </dgm:prSet>
      <dgm:spPr/>
      <dgm:t>
        <a:bodyPr/>
        <a:lstStyle/>
        <a:p>
          <a:endParaRPr lang="en-US"/>
        </a:p>
      </dgm:t>
    </dgm:pt>
    <dgm:pt modelId="{09C9E053-1772-4D32-B63A-1EECB485751A}" type="pres">
      <dgm:prSet presAssocID="{ABAFB1EE-2EF1-43AD-8704-5BFDFA543809}" presName="Name9" presStyleLbl="parChTrans1D2" presStyleIdx="2" presStyleCnt="3"/>
      <dgm:spPr/>
      <dgm:t>
        <a:bodyPr/>
        <a:lstStyle/>
        <a:p>
          <a:endParaRPr lang="en-US"/>
        </a:p>
      </dgm:t>
    </dgm:pt>
    <dgm:pt modelId="{79463C95-50EF-4900-AA23-5D7BABCE893C}" type="pres">
      <dgm:prSet presAssocID="{ABAFB1EE-2EF1-43AD-8704-5BFDFA543809}" presName="connTx" presStyleLbl="parChTrans1D2" presStyleIdx="2" presStyleCnt="3"/>
      <dgm:spPr/>
      <dgm:t>
        <a:bodyPr/>
        <a:lstStyle/>
        <a:p>
          <a:endParaRPr lang="en-US"/>
        </a:p>
      </dgm:t>
    </dgm:pt>
    <dgm:pt modelId="{848DE2FC-3349-4C01-B59F-A8E53A1F05CA}" type="pres">
      <dgm:prSet presAssocID="{2E21BA18-C93E-4637-A730-F483E8F2B24D}" presName="node" presStyleLbl="node1" presStyleIdx="2" presStyleCnt="3">
        <dgm:presLayoutVars>
          <dgm:bulletEnabled val="1"/>
        </dgm:presLayoutVars>
      </dgm:prSet>
      <dgm:spPr/>
      <dgm:t>
        <a:bodyPr/>
        <a:lstStyle/>
        <a:p>
          <a:endParaRPr lang="en-US"/>
        </a:p>
      </dgm:t>
    </dgm:pt>
  </dgm:ptLst>
  <dgm:cxnLst>
    <dgm:cxn modelId="{4AD7E543-D05D-7C45-B587-2B3E301BA5C1}" type="presOf" srcId="{19E08031-BF5B-483C-AC0D-4B3DE0C0BA3C}" destId="{58E27F45-BC58-4865-9E59-3F26C491AF67}" srcOrd="0" destOrd="0" presId="urn:microsoft.com/office/officeart/2005/8/layout/radial1"/>
    <dgm:cxn modelId="{D9ED9DCE-5041-47DE-9978-0570100BF267}" srcId="{63BD4577-1E52-4C10-8D60-1D0E39795B51}" destId="{C943A390-EBFE-4B07-BB8C-70F2A5043BB3}" srcOrd="0" destOrd="0" parTransId="{01A82B84-FBC7-4784-B34F-D4F583FF8B59}" sibTransId="{247FE6BA-A547-4470-89FC-FF653FD19052}"/>
    <dgm:cxn modelId="{A73D6057-A78B-BF4C-94C4-AD334E0C3DB4}" type="presOf" srcId="{358D20E2-BA45-4C6C-A202-036370E3AC8E}" destId="{17E55210-AD15-4A82-A0F3-C892D5F6A24B}" srcOrd="0" destOrd="0" presId="urn:microsoft.com/office/officeart/2005/8/layout/radial1"/>
    <dgm:cxn modelId="{1873720E-FD78-475F-AAD8-8132C1BF60B0}" srcId="{C943A390-EBFE-4B07-BB8C-70F2A5043BB3}" destId="{2E21BA18-C93E-4637-A730-F483E8F2B24D}" srcOrd="2" destOrd="0" parTransId="{ABAFB1EE-2EF1-43AD-8704-5BFDFA543809}" sibTransId="{9F381390-E129-4514-B7A3-83F8BDA44E58}"/>
    <dgm:cxn modelId="{15547857-1EF2-9A41-A8D4-F9C8758D3CB2}" type="presOf" srcId="{8DC764F6-F2BA-4864-AAB1-CEA1B77FED92}" destId="{4F32EEC7-30B5-4386-A645-F8F179B223E9}" srcOrd="1" destOrd="0" presId="urn:microsoft.com/office/officeart/2005/8/layout/radial1"/>
    <dgm:cxn modelId="{C43F8FCA-A15C-F948-9307-DC2318A60837}" type="presOf" srcId="{ABAFB1EE-2EF1-43AD-8704-5BFDFA543809}" destId="{79463C95-50EF-4900-AA23-5D7BABCE893C}" srcOrd="1" destOrd="0" presId="urn:microsoft.com/office/officeart/2005/8/layout/radial1"/>
    <dgm:cxn modelId="{7F20D3D4-FDB9-4160-890F-F51ECA43EFB7}" srcId="{C943A390-EBFE-4B07-BB8C-70F2A5043BB3}" destId="{75A310D0-E264-4386-8307-E0F7057D8864}" srcOrd="0" destOrd="0" parTransId="{8DC764F6-F2BA-4864-AAB1-CEA1B77FED92}" sibTransId="{E11ED944-48DF-435F-9A2F-B0599963DF50}"/>
    <dgm:cxn modelId="{C6A83E72-D7E1-244C-8B9B-8AD969E57AB3}" type="presOf" srcId="{ABAFB1EE-2EF1-43AD-8704-5BFDFA543809}" destId="{09C9E053-1772-4D32-B63A-1EECB485751A}" srcOrd="0" destOrd="0" presId="urn:microsoft.com/office/officeart/2005/8/layout/radial1"/>
    <dgm:cxn modelId="{B0E2C412-032D-7D4B-B769-62751D6C39C7}" type="presOf" srcId="{75A310D0-E264-4386-8307-E0F7057D8864}" destId="{27C73280-C925-4B91-A5AF-460E521E658E}" srcOrd="0" destOrd="0" presId="urn:microsoft.com/office/officeart/2005/8/layout/radial1"/>
    <dgm:cxn modelId="{BC11E39A-9E5D-5244-AA9A-9FB9348BB4D3}" type="presOf" srcId="{63BD4577-1E52-4C10-8D60-1D0E39795B51}" destId="{701D6800-8321-4CA5-8F26-A0A6ED261FFB}" srcOrd="0" destOrd="0" presId="urn:microsoft.com/office/officeart/2005/8/layout/radial1"/>
    <dgm:cxn modelId="{48BCC8D4-942C-8746-930D-257A922AA194}" type="presOf" srcId="{2E21BA18-C93E-4637-A730-F483E8F2B24D}" destId="{848DE2FC-3349-4C01-B59F-A8E53A1F05CA}" srcOrd="0" destOrd="0" presId="urn:microsoft.com/office/officeart/2005/8/layout/radial1"/>
    <dgm:cxn modelId="{41D9DC53-64E1-4259-98F3-FA25E87B7377}" srcId="{C943A390-EBFE-4B07-BB8C-70F2A5043BB3}" destId="{19E08031-BF5B-483C-AC0D-4B3DE0C0BA3C}" srcOrd="1" destOrd="0" parTransId="{358D20E2-BA45-4C6C-A202-036370E3AC8E}" sibTransId="{E6065999-0ADB-4AE0-A147-3A805028235B}"/>
    <dgm:cxn modelId="{3D8931CA-8946-E74C-8E03-8E15067244A8}" type="presOf" srcId="{8DC764F6-F2BA-4864-AAB1-CEA1B77FED92}" destId="{46013821-E87E-468E-B73A-75FA1376719D}" srcOrd="0" destOrd="0" presId="urn:microsoft.com/office/officeart/2005/8/layout/radial1"/>
    <dgm:cxn modelId="{5BA1FCC4-FA0D-F448-8D65-168336537659}" type="presOf" srcId="{358D20E2-BA45-4C6C-A202-036370E3AC8E}" destId="{A95F1D2C-93E5-486B-8FAF-19BDA44E6FD8}" srcOrd="1" destOrd="0" presId="urn:microsoft.com/office/officeart/2005/8/layout/radial1"/>
    <dgm:cxn modelId="{C2EDB088-D1E0-8B45-83F2-51C2100FAFE8}" type="presOf" srcId="{C943A390-EBFE-4B07-BB8C-70F2A5043BB3}" destId="{8C98D43E-C880-46A6-8C77-9772CF9DA158}" srcOrd="0" destOrd="0" presId="urn:microsoft.com/office/officeart/2005/8/layout/radial1"/>
    <dgm:cxn modelId="{0CD835F7-53AF-E142-9F69-45384363137F}" type="presParOf" srcId="{701D6800-8321-4CA5-8F26-A0A6ED261FFB}" destId="{8C98D43E-C880-46A6-8C77-9772CF9DA158}" srcOrd="0" destOrd="0" presId="urn:microsoft.com/office/officeart/2005/8/layout/radial1"/>
    <dgm:cxn modelId="{61F2792E-0CA6-9D49-81F1-1E0775A8F80A}" type="presParOf" srcId="{701D6800-8321-4CA5-8F26-A0A6ED261FFB}" destId="{46013821-E87E-468E-B73A-75FA1376719D}" srcOrd="1" destOrd="0" presId="urn:microsoft.com/office/officeart/2005/8/layout/radial1"/>
    <dgm:cxn modelId="{98D06307-5612-5249-8D90-4597133F445C}" type="presParOf" srcId="{46013821-E87E-468E-B73A-75FA1376719D}" destId="{4F32EEC7-30B5-4386-A645-F8F179B223E9}" srcOrd="0" destOrd="0" presId="urn:microsoft.com/office/officeart/2005/8/layout/radial1"/>
    <dgm:cxn modelId="{A0CF4AB3-8C1E-224D-9F32-EB273F9A30BD}" type="presParOf" srcId="{701D6800-8321-4CA5-8F26-A0A6ED261FFB}" destId="{27C73280-C925-4B91-A5AF-460E521E658E}" srcOrd="2" destOrd="0" presId="urn:microsoft.com/office/officeart/2005/8/layout/radial1"/>
    <dgm:cxn modelId="{43183FA9-7E85-E848-BDEE-0E6F05B4CAF4}" type="presParOf" srcId="{701D6800-8321-4CA5-8F26-A0A6ED261FFB}" destId="{17E55210-AD15-4A82-A0F3-C892D5F6A24B}" srcOrd="3" destOrd="0" presId="urn:microsoft.com/office/officeart/2005/8/layout/radial1"/>
    <dgm:cxn modelId="{0B2775AD-15C1-8746-9CEB-51E98DF0555C}" type="presParOf" srcId="{17E55210-AD15-4A82-A0F3-C892D5F6A24B}" destId="{A95F1D2C-93E5-486B-8FAF-19BDA44E6FD8}" srcOrd="0" destOrd="0" presId="urn:microsoft.com/office/officeart/2005/8/layout/radial1"/>
    <dgm:cxn modelId="{9910E8A2-49C1-184B-A5A3-E1B50D663650}" type="presParOf" srcId="{701D6800-8321-4CA5-8F26-A0A6ED261FFB}" destId="{58E27F45-BC58-4865-9E59-3F26C491AF67}" srcOrd="4" destOrd="0" presId="urn:microsoft.com/office/officeart/2005/8/layout/radial1"/>
    <dgm:cxn modelId="{9A034081-E765-9148-B788-B1A1FCD9EB50}" type="presParOf" srcId="{701D6800-8321-4CA5-8F26-A0A6ED261FFB}" destId="{09C9E053-1772-4D32-B63A-1EECB485751A}" srcOrd="5" destOrd="0" presId="urn:microsoft.com/office/officeart/2005/8/layout/radial1"/>
    <dgm:cxn modelId="{784D1781-0028-2841-ADDE-F326AF4D101A}" type="presParOf" srcId="{09C9E053-1772-4D32-B63A-1EECB485751A}" destId="{79463C95-50EF-4900-AA23-5D7BABCE893C}" srcOrd="0" destOrd="0" presId="urn:microsoft.com/office/officeart/2005/8/layout/radial1"/>
    <dgm:cxn modelId="{2EB830BA-4C00-2340-89E1-A0BFA1E8C41C}" type="presParOf" srcId="{701D6800-8321-4CA5-8F26-A0A6ED261FFB}" destId="{848DE2FC-3349-4C01-B59F-A8E53A1F05CA}" srcOrd="6" destOrd="0" presId="urn:microsoft.com/office/officeart/2005/8/layout/radial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E2F12E-B2D2-470E-ABBA-7E79FEBD58F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0F723C2-EE2A-4135-95A6-93B80112CFD6}">
      <dgm:prSet phldrT="[Text]"/>
      <dgm:spPr/>
      <dgm:t>
        <a:bodyPr/>
        <a:lstStyle/>
        <a:p>
          <a:r>
            <a:rPr lang="en-US" dirty="0" smtClean="0"/>
            <a:t>Mixed Crop and Livestock Farming</a:t>
          </a:r>
          <a:endParaRPr lang="en-US" dirty="0"/>
        </a:p>
      </dgm:t>
    </dgm:pt>
    <dgm:pt modelId="{B9ADCA4F-2176-463C-802D-C6F7C7FC933C}" type="parTrans" cxnId="{2A0D4DCA-CD43-473C-ABBC-EA80CE7D0A7F}">
      <dgm:prSet/>
      <dgm:spPr/>
      <dgm:t>
        <a:bodyPr/>
        <a:lstStyle/>
        <a:p>
          <a:endParaRPr lang="en-US"/>
        </a:p>
      </dgm:t>
    </dgm:pt>
    <dgm:pt modelId="{C519306B-1877-490A-B210-1758B6E2BE76}" type="sibTrans" cxnId="{2A0D4DCA-CD43-473C-ABBC-EA80CE7D0A7F}">
      <dgm:prSet/>
      <dgm:spPr/>
      <dgm:t>
        <a:bodyPr/>
        <a:lstStyle/>
        <a:p>
          <a:endParaRPr lang="en-US"/>
        </a:p>
      </dgm:t>
    </dgm:pt>
    <dgm:pt modelId="{4375A63C-7300-4FBE-AEA2-948F3BCADD8A}">
      <dgm:prSet phldrT="[Text]"/>
      <dgm:spPr/>
      <dgm:t>
        <a:bodyPr/>
        <a:lstStyle/>
        <a:p>
          <a:r>
            <a:rPr lang="en-US" dirty="0" smtClean="0"/>
            <a:t>Usually near urban areas</a:t>
          </a:r>
          <a:endParaRPr lang="en-US" dirty="0"/>
        </a:p>
      </dgm:t>
    </dgm:pt>
    <dgm:pt modelId="{84B18B42-25FD-42D4-89FC-714823795195}" type="parTrans" cxnId="{FE0B6EBB-146B-4B64-B194-76F319DDD2DA}">
      <dgm:prSet/>
      <dgm:spPr/>
      <dgm:t>
        <a:bodyPr/>
        <a:lstStyle/>
        <a:p>
          <a:endParaRPr lang="en-US"/>
        </a:p>
      </dgm:t>
    </dgm:pt>
    <dgm:pt modelId="{B8B5F90F-1E59-4C3F-9551-4E6AE605ACB6}" type="sibTrans" cxnId="{FE0B6EBB-146B-4B64-B194-76F319DDD2DA}">
      <dgm:prSet/>
      <dgm:spPr/>
      <dgm:t>
        <a:bodyPr/>
        <a:lstStyle/>
        <a:p>
          <a:endParaRPr lang="en-US"/>
        </a:p>
      </dgm:t>
    </dgm:pt>
    <dgm:pt modelId="{0322AB1B-25E0-444E-BFC1-C793FF88A9A8}">
      <dgm:prSet phldrT="[Text]"/>
      <dgm:spPr/>
      <dgm:t>
        <a:bodyPr/>
        <a:lstStyle/>
        <a:p>
          <a:r>
            <a:rPr lang="en-US" dirty="0" smtClean="0"/>
            <a:t>Farmers grow crops and raise livestock on the same land</a:t>
          </a:r>
          <a:endParaRPr lang="en-US" dirty="0"/>
        </a:p>
      </dgm:t>
    </dgm:pt>
    <dgm:pt modelId="{A28F42D3-C334-4038-938C-21D5B2DFCC7F}" type="parTrans" cxnId="{5D9B2D72-0775-4A35-B1BD-DBA7DFCE08D8}">
      <dgm:prSet/>
      <dgm:spPr/>
      <dgm:t>
        <a:bodyPr/>
        <a:lstStyle/>
        <a:p>
          <a:endParaRPr lang="en-US"/>
        </a:p>
      </dgm:t>
    </dgm:pt>
    <dgm:pt modelId="{8F5B9531-E8E8-4366-826E-AC115C49CE66}" type="sibTrans" cxnId="{5D9B2D72-0775-4A35-B1BD-DBA7DFCE08D8}">
      <dgm:prSet/>
      <dgm:spPr/>
      <dgm:t>
        <a:bodyPr/>
        <a:lstStyle/>
        <a:p>
          <a:endParaRPr lang="en-US"/>
        </a:p>
      </dgm:t>
    </dgm:pt>
    <dgm:pt modelId="{DF00EB2F-F8FF-4B4E-A432-71C4BCB0256E}">
      <dgm:prSet phldrT="[Text]"/>
      <dgm:spPr/>
      <dgm:t>
        <a:bodyPr/>
        <a:lstStyle/>
        <a:p>
          <a:r>
            <a:rPr lang="en-US" dirty="0" smtClean="0"/>
            <a:t>Most money comes from the sale of animal products.</a:t>
          </a:r>
          <a:endParaRPr lang="en-US" dirty="0"/>
        </a:p>
      </dgm:t>
    </dgm:pt>
    <dgm:pt modelId="{8E6A74ED-767D-4882-B511-005A4DB1E9C7}" type="parTrans" cxnId="{34ACA3D1-C267-440D-847A-1ABBA9BF81C3}">
      <dgm:prSet/>
      <dgm:spPr/>
      <dgm:t>
        <a:bodyPr/>
        <a:lstStyle/>
        <a:p>
          <a:endParaRPr lang="en-US"/>
        </a:p>
      </dgm:t>
    </dgm:pt>
    <dgm:pt modelId="{BEE41A3F-5EC7-4494-86D7-9A2FF51CF2E4}" type="sibTrans" cxnId="{34ACA3D1-C267-440D-847A-1ABBA9BF81C3}">
      <dgm:prSet/>
      <dgm:spPr/>
      <dgm:t>
        <a:bodyPr/>
        <a:lstStyle/>
        <a:p>
          <a:endParaRPr lang="en-US"/>
        </a:p>
      </dgm:t>
    </dgm:pt>
    <dgm:pt modelId="{8CA77FEA-DA1D-4CDD-A15C-539AE1CEA403}" type="pres">
      <dgm:prSet presAssocID="{69E2F12E-B2D2-470E-ABBA-7E79FEBD58FC}" presName="Name0" presStyleCnt="0">
        <dgm:presLayoutVars>
          <dgm:chMax val="1"/>
          <dgm:chPref val="1"/>
          <dgm:dir/>
          <dgm:animOne val="branch"/>
          <dgm:animLvl val="lvl"/>
        </dgm:presLayoutVars>
      </dgm:prSet>
      <dgm:spPr/>
      <dgm:t>
        <a:bodyPr/>
        <a:lstStyle/>
        <a:p>
          <a:endParaRPr lang="en-US"/>
        </a:p>
      </dgm:t>
    </dgm:pt>
    <dgm:pt modelId="{3AD65D7F-84AF-490D-A256-DC9DB8DFB965}" type="pres">
      <dgm:prSet presAssocID="{A0F723C2-EE2A-4135-95A6-93B80112CFD6}" presName="singleCycle" presStyleCnt="0"/>
      <dgm:spPr/>
    </dgm:pt>
    <dgm:pt modelId="{FA423E94-4B0A-462E-8528-C449059A72F3}" type="pres">
      <dgm:prSet presAssocID="{A0F723C2-EE2A-4135-95A6-93B80112CFD6}" presName="singleCenter" presStyleLbl="node1" presStyleIdx="0" presStyleCnt="4">
        <dgm:presLayoutVars>
          <dgm:chMax val="7"/>
          <dgm:chPref val="7"/>
        </dgm:presLayoutVars>
      </dgm:prSet>
      <dgm:spPr/>
      <dgm:t>
        <a:bodyPr/>
        <a:lstStyle/>
        <a:p>
          <a:endParaRPr lang="en-US"/>
        </a:p>
      </dgm:t>
    </dgm:pt>
    <dgm:pt modelId="{ADCD9E82-31AD-41A5-A626-5E268B31BD9B}" type="pres">
      <dgm:prSet presAssocID="{84B18B42-25FD-42D4-89FC-714823795195}" presName="Name56" presStyleLbl="parChTrans1D2" presStyleIdx="0" presStyleCnt="3"/>
      <dgm:spPr/>
      <dgm:t>
        <a:bodyPr/>
        <a:lstStyle/>
        <a:p>
          <a:endParaRPr lang="en-US"/>
        </a:p>
      </dgm:t>
    </dgm:pt>
    <dgm:pt modelId="{EC413B3A-1A82-417C-B9FA-4AE398E07ECB}" type="pres">
      <dgm:prSet presAssocID="{4375A63C-7300-4FBE-AEA2-948F3BCADD8A}" presName="text0" presStyleLbl="node1" presStyleIdx="1" presStyleCnt="4">
        <dgm:presLayoutVars>
          <dgm:bulletEnabled val="1"/>
        </dgm:presLayoutVars>
      </dgm:prSet>
      <dgm:spPr/>
      <dgm:t>
        <a:bodyPr/>
        <a:lstStyle/>
        <a:p>
          <a:endParaRPr lang="en-US"/>
        </a:p>
      </dgm:t>
    </dgm:pt>
    <dgm:pt modelId="{BE711383-749A-4762-9B31-3D3AC0A930A3}" type="pres">
      <dgm:prSet presAssocID="{A28F42D3-C334-4038-938C-21D5B2DFCC7F}" presName="Name56" presStyleLbl="parChTrans1D2" presStyleIdx="1" presStyleCnt="3"/>
      <dgm:spPr/>
      <dgm:t>
        <a:bodyPr/>
        <a:lstStyle/>
        <a:p>
          <a:endParaRPr lang="en-US"/>
        </a:p>
      </dgm:t>
    </dgm:pt>
    <dgm:pt modelId="{F77ED7A9-6E3C-436C-9B80-27A39971BFD5}" type="pres">
      <dgm:prSet presAssocID="{0322AB1B-25E0-444E-BFC1-C793FF88A9A8}" presName="text0" presStyleLbl="node1" presStyleIdx="2" presStyleCnt="4" custScaleX="141617" custScaleY="221991">
        <dgm:presLayoutVars>
          <dgm:bulletEnabled val="1"/>
        </dgm:presLayoutVars>
      </dgm:prSet>
      <dgm:spPr/>
      <dgm:t>
        <a:bodyPr/>
        <a:lstStyle/>
        <a:p>
          <a:endParaRPr lang="en-US"/>
        </a:p>
      </dgm:t>
    </dgm:pt>
    <dgm:pt modelId="{AAFEA851-3967-43FC-AC5D-896811516279}" type="pres">
      <dgm:prSet presAssocID="{8E6A74ED-767D-4882-B511-005A4DB1E9C7}" presName="Name56" presStyleLbl="parChTrans1D2" presStyleIdx="2" presStyleCnt="3"/>
      <dgm:spPr/>
      <dgm:t>
        <a:bodyPr/>
        <a:lstStyle/>
        <a:p>
          <a:endParaRPr lang="en-US"/>
        </a:p>
      </dgm:t>
    </dgm:pt>
    <dgm:pt modelId="{DEFED64A-2C08-4D87-8B1F-1722F8A8FD30}" type="pres">
      <dgm:prSet presAssocID="{DF00EB2F-F8FF-4B4E-A432-71C4BCB0256E}" presName="text0" presStyleLbl="node1" presStyleIdx="3" presStyleCnt="4" custScaleX="126651" custScaleY="238764">
        <dgm:presLayoutVars>
          <dgm:bulletEnabled val="1"/>
        </dgm:presLayoutVars>
      </dgm:prSet>
      <dgm:spPr/>
      <dgm:t>
        <a:bodyPr/>
        <a:lstStyle/>
        <a:p>
          <a:endParaRPr lang="en-US"/>
        </a:p>
      </dgm:t>
    </dgm:pt>
  </dgm:ptLst>
  <dgm:cxnLst>
    <dgm:cxn modelId="{FE0B6EBB-146B-4B64-B194-76F319DDD2DA}" srcId="{A0F723C2-EE2A-4135-95A6-93B80112CFD6}" destId="{4375A63C-7300-4FBE-AEA2-948F3BCADD8A}" srcOrd="0" destOrd="0" parTransId="{84B18B42-25FD-42D4-89FC-714823795195}" sibTransId="{B8B5F90F-1E59-4C3F-9551-4E6AE605ACB6}"/>
    <dgm:cxn modelId="{34ACA3D1-C267-440D-847A-1ABBA9BF81C3}" srcId="{A0F723C2-EE2A-4135-95A6-93B80112CFD6}" destId="{DF00EB2F-F8FF-4B4E-A432-71C4BCB0256E}" srcOrd="2" destOrd="0" parTransId="{8E6A74ED-767D-4882-B511-005A4DB1E9C7}" sibTransId="{BEE41A3F-5EC7-4494-86D7-9A2FF51CF2E4}"/>
    <dgm:cxn modelId="{E6EB113A-85D1-EC4A-8D92-DA06CE433AC3}" type="presOf" srcId="{DF00EB2F-F8FF-4B4E-A432-71C4BCB0256E}" destId="{DEFED64A-2C08-4D87-8B1F-1722F8A8FD30}" srcOrd="0" destOrd="0" presId="urn:microsoft.com/office/officeart/2008/layout/RadialCluster"/>
    <dgm:cxn modelId="{ECB7A667-BA0B-8245-AF88-D5ACFCE81E21}" type="presOf" srcId="{4375A63C-7300-4FBE-AEA2-948F3BCADD8A}" destId="{EC413B3A-1A82-417C-B9FA-4AE398E07ECB}" srcOrd="0" destOrd="0" presId="urn:microsoft.com/office/officeart/2008/layout/RadialCluster"/>
    <dgm:cxn modelId="{C296A5C7-4B9B-0D48-9B28-9484D8B3392D}" type="presOf" srcId="{A0F723C2-EE2A-4135-95A6-93B80112CFD6}" destId="{FA423E94-4B0A-462E-8528-C449059A72F3}" srcOrd="0" destOrd="0" presId="urn:microsoft.com/office/officeart/2008/layout/RadialCluster"/>
    <dgm:cxn modelId="{9DA89D4A-1C21-B647-93BE-C7FF9AEE96E3}" type="presOf" srcId="{8E6A74ED-767D-4882-B511-005A4DB1E9C7}" destId="{AAFEA851-3967-43FC-AC5D-896811516279}" srcOrd="0" destOrd="0" presId="urn:microsoft.com/office/officeart/2008/layout/RadialCluster"/>
    <dgm:cxn modelId="{63FA6A5A-87CA-C94B-9D09-93D3A4B6D636}" type="presOf" srcId="{A28F42D3-C334-4038-938C-21D5B2DFCC7F}" destId="{BE711383-749A-4762-9B31-3D3AC0A930A3}" srcOrd="0" destOrd="0" presId="urn:microsoft.com/office/officeart/2008/layout/RadialCluster"/>
    <dgm:cxn modelId="{FE76CE27-1448-5949-8D94-BB5C88297351}" type="presOf" srcId="{69E2F12E-B2D2-470E-ABBA-7E79FEBD58FC}" destId="{8CA77FEA-DA1D-4CDD-A15C-539AE1CEA403}" srcOrd="0" destOrd="0" presId="urn:microsoft.com/office/officeart/2008/layout/RadialCluster"/>
    <dgm:cxn modelId="{19A3B680-CB2F-C649-8CF4-BA9E38396116}" type="presOf" srcId="{0322AB1B-25E0-444E-BFC1-C793FF88A9A8}" destId="{F77ED7A9-6E3C-436C-9B80-27A39971BFD5}" srcOrd="0" destOrd="0" presId="urn:microsoft.com/office/officeart/2008/layout/RadialCluster"/>
    <dgm:cxn modelId="{2A0D4DCA-CD43-473C-ABBC-EA80CE7D0A7F}" srcId="{69E2F12E-B2D2-470E-ABBA-7E79FEBD58FC}" destId="{A0F723C2-EE2A-4135-95A6-93B80112CFD6}" srcOrd="0" destOrd="0" parTransId="{B9ADCA4F-2176-463C-802D-C6F7C7FC933C}" sibTransId="{C519306B-1877-490A-B210-1758B6E2BE76}"/>
    <dgm:cxn modelId="{8BF74C96-781B-A647-B028-2AFE985F25D6}" type="presOf" srcId="{84B18B42-25FD-42D4-89FC-714823795195}" destId="{ADCD9E82-31AD-41A5-A626-5E268B31BD9B}" srcOrd="0" destOrd="0" presId="urn:microsoft.com/office/officeart/2008/layout/RadialCluster"/>
    <dgm:cxn modelId="{5D9B2D72-0775-4A35-B1BD-DBA7DFCE08D8}" srcId="{A0F723C2-EE2A-4135-95A6-93B80112CFD6}" destId="{0322AB1B-25E0-444E-BFC1-C793FF88A9A8}" srcOrd="1" destOrd="0" parTransId="{A28F42D3-C334-4038-938C-21D5B2DFCC7F}" sibTransId="{8F5B9531-E8E8-4366-826E-AC115C49CE66}"/>
    <dgm:cxn modelId="{DFD96037-B244-324F-9DF2-728F3CE65622}" type="presParOf" srcId="{8CA77FEA-DA1D-4CDD-A15C-539AE1CEA403}" destId="{3AD65D7F-84AF-490D-A256-DC9DB8DFB965}" srcOrd="0" destOrd="0" presId="urn:microsoft.com/office/officeart/2008/layout/RadialCluster"/>
    <dgm:cxn modelId="{2E08A09C-FFFD-564C-873D-8ADA36CB15C0}" type="presParOf" srcId="{3AD65D7F-84AF-490D-A256-DC9DB8DFB965}" destId="{FA423E94-4B0A-462E-8528-C449059A72F3}" srcOrd="0" destOrd="0" presId="urn:microsoft.com/office/officeart/2008/layout/RadialCluster"/>
    <dgm:cxn modelId="{05538777-6905-C943-829F-97383AA20B01}" type="presParOf" srcId="{3AD65D7F-84AF-490D-A256-DC9DB8DFB965}" destId="{ADCD9E82-31AD-41A5-A626-5E268B31BD9B}" srcOrd="1" destOrd="0" presId="urn:microsoft.com/office/officeart/2008/layout/RadialCluster"/>
    <dgm:cxn modelId="{6E6FA9B6-6F76-3149-AB02-51B981B22E28}" type="presParOf" srcId="{3AD65D7F-84AF-490D-A256-DC9DB8DFB965}" destId="{EC413B3A-1A82-417C-B9FA-4AE398E07ECB}" srcOrd="2" destOrd="0" presId="urn:microsoft.com/office/officeart/2008/layout/RadialCluster"/>
    <dgm:cxn modelId="{E9C053B9-D782-8942-B1C6-568FBD878775}" type="presParOf" srcId="{3AD65D7F-84AF-490D-A256-DC9DB8DFB965}" destId="{BE711383-749A-4762-9B31-3D3AC0A930A3}" srcOrd="3" destOrd="0" presId="urn:microsoft.com/office/officeart/2008/layout/RadialCluster"/>
    <dgm:cxn modelId="{4BF43457-B96B-3346-A3BC-547E2C147122}" type="presParOf" srcId="{3AD65D7F-84AF-490D-A256-DC9DB8DFB965}" destId="{F77ED7A9-6E3C-436C-9B80-27A39971BFD5}" srcOrd="4" destOrd="0" presId="urn:microsoft.com/office/officeart/2008/layout/RadialCluster"/>
    <dgm:cxn modelId="{2B853BCC-F617-4842-B033-D88C0ED56263}" type="presParOf" srcId="{3AD65D7F-84AF-490D-A256-DC9DB8DFB965}" destId="{AAFEA851-3967-43FC-AC5D-896811516279}" srcOrd="5" destOrd="0" presId="urn:microsoft.com/office/officeart/2008/layout/RadialCluster"/>
    <dgm:cxn modelId="{2BB4E126-F8A8-BB4A-839F-6E94A7E1B7ED}" type="presParOf" srcId="{3AD65D7F-84AF-490D-A256-DC9DB8DFB965}" destId="{DEFED64A-2C08-4D87-8B1F-1722F8A8FD30}" srcOrd="6" destOrd="0" presId="urn:microsoft.com/office/officeart/2008/layout/RadialCluster"/>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20D66-3D31-49E8-8675-CD7046DBC73E}">
      <dsp:nvSpPr>
        <dsp:cNvPr id="0" name=""/>
        <dsp:cNvSpPr/>
      </dsp:nvSpPr>
      <dsp:spPr>
        <a:xfrm>
          <a:off x="3165650" y="2212390"/>
          <a:ext cx="2812044" cy="2432532"/>
        </a:xfrm>
        <a:prstGeom prst="hexagon">
          <a:avLst>
            <a:gd name="adj" fmla="val 28570"/>
            <a:gd name="vf" fmla="val 11547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The Neolithic Revolution</a:t>
          </a:r>
          <a:endParaRPr lang="en-US" sz="3200" kern="1200" dirty="0"/>
        </a:p>
      </dsp:txBody>
      <dsp:txXfrm>
        <a:off x="3631645" y="2615495"/>
        <a:ext cx="1880054" cy="1626322"/>
      </dsp:txXfrm>
    </dsp:sp>
    <dsp:sp modelId="{84C98B67-711E-401C-AD4D-A69586F63041}">
      <dsp:nvSpPr>
        <dsp:cNvPr id="0" name=""/>
        <dsp:cNvSpPr/>
      </dsp:nvSpPr>
      <dsp:spPr>
        <a:xfrm>
          <a:off x="4926530" y="1048588"/>
          <a:ext cx="1060976" cy="914171"/>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590FF-6C83-49C9-929A-2ECF2719DA23}">
      <dsp:nvSpPr>
        <dsp:cNvPr id="0" name=""/>
        <dsp:cNvSpPr/>
      </dsp:nvSpPr>
      <dsp:spPr>
        <a:xfrm>
          <a:off x="3424680" y="0"/>
          <a:ext cx="2304450" cy="1993620"/>
        </a:xfrm>
        <a:prstGeom prst="hexagon">
          <a:avLst>
            <a:gd name="adj" fmla="val 28570"/>
            <a:gd name="vf" fmla="val 11547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Increase in Reliable Food Supply</a:t>
          </a:r>
          <a:endParaRPr lang="en-US" sz="2000" kern="1200" dirty="0"/>
        </a:p>
      </dsp:txBody>
      <dsp:txXfrm>
        <a:off x="3806577" y="330385"/>
        <a:ext cx="1540656" cy="1332850"/>
      </dsp:txXfrm>
    </dsp:sp>
    <dsp:sp modelId="{6C23D17F-B25D-4E6C-82F5-66C34793B2C8}">
      <dsp:nvSpPr>
        <dsp:cNvPr id="0" name=""/>
        <dsp:cNvSpPr/>
      </dsp:nvSpPr>
      <dsp:spPr>
        <a:xfrm>
          <a:off x="6164772" y="2757601"/>
          <a:ext cx="1060976" cy="914171"/>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9322D-8FED-4CC8-AA5A-B84C0B51DC90}">
      <dsp:nvSpPr>
        <dsp:cNvPr id="0" name=""/>
        <dsp:cNvSpPr/>
      </dsp:nvSpPr>
      <dsp:spPr>
        <a:xfrm>
          <a:off x="5538129" y="1226210"/>
          <a:ext cx="2304450" cy="1993620"/>
        </a:xfrm>
        <a:prstGeom prst="hexagon">
          <a:avLst>
            <a:gd name="adj" fmla="val 28570"/>
            <a:gd name="vf" fmla="val 115470"/>
          </a:avLst>
        </a:prstGeom>
        <a:solidFill>
          <a:schemeClr val="accent4">
            <a:shade val="80000"/>
            <a:hueOff val="-44139"/>
            <a:satOff val="-1091"/>
            <a:lumOff val="62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Rapid Increase in Human Population</a:t>
          </a:r>
          <a:endParaRPr lang="en-US" sz="2000" kern="1200" dirty="0"/>
        </a:p>
      </dsp:txBody>
      <dsp:txXfrm>
        <a:off x="5920026" y="1556595"/>
        <a:ext cx="1540656" cy="1332850"/>
      </dsp:txXfrm>
    </dsp:sp>
    <dsp:sp modelId="{A84A737B-C070-4E93-B7BC-CD874347D917}">
      <dsp:nvSpPr>
        <dsp:cNvPr id="0" name=""/>
        <dsp:cNvSpPr/>
      </dsp:nvSpPr>
      <dsp:spPr>
        <a:xfrm>
          <a:off x="5304609" y="4686757"/>
          <a:ext cx="1060976" cy="914171"/>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026EC-BA14-4CB7-ABC8-F754EB8CDDD2}">
      <dsp:nvSpPr>
        <dsp:cNvPr id="0" name=""/>
        <dsp:cNvSpPr/>
      </dsp:nvSpPr>
      <dsp:spPr>
        <a:xfrm>
          <a:off x="5538129" y="3636797"/>
          <a:ext cx="2304450" cy="1993620"/>
        </a:xfrm>
        <a:prstGeom prst="hexagon">
          <a:avLst>
            <a:gd name="adj" fmla="val 28570"/>
            <a:gd name="vf" fmla="val 115470"/>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Job Specialization</a:t>
          </a:r>
          <a:endParaRPr lang="en-US" sz="2000" kern="1200" dirty="0"/>
        </a:p>
      </dsp:txBody>
      <dsp:txXfrm>
        <a:off x="5920026" y="3967182"/>
        <a:ext cx="1540656" cy="1332850"/>
      </dsp:txXfrm>
    </dsp:sp>
    <dsp:sp modelId="{3965983F-2D19-42CC-AFA1-04C250B83B89}">
      <dsp:nvSpPr>
        <dsp:cNvPr id="0" name=""/>
        <dsp:cNvSpPr/>
      </dsp:nvSpPr>
      <dsp:spPr>
        <a:xfrm>
          <a:off x="3170883" y="4887010"/>
          <a:ext cx="1060976" cy="914171"/>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6FFDD-A9A0-40C8-BF69-7EA8CE74FABE}">
      <dsp:nvSpPr>
        <dsp:cNvPr id="0" name=""/>
        <dsp:cNvSpPr/>
      </dsp:nvSpPr>
      <dsp:spPr>
        <a:xfrm>
          <a:off x="3424680" y="4864379"/>
          <a:ext cx="2304450" cy="1993620"/>
        </a:xfrm>
        <a:prstGeom prst="hexagon">
          <a:avLst>
            <a:gd name="adj" fmla="val 28570"/>
            <a:gd name="vf" fmla="val 115470"/>
          </a:avLst>
        </a:prstGeom>
        <a:solidFill>
          <a:schemeClr val="accent4">
            <a:shade val="80000"/>
            <a:hueOff val="-132418"/>
            <a:satOff val="-3274"/>
            <a:lumOff val="18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Larger Gender Differences (Patriarchal)</a:t>
          </a:r>
          <a:endParaRPr lang="en-US" sz="2000" kern="1200" dirty="0"/>
        </a:p>
      </dsp:txBody>
      <dsp:txXfrm>
        <a:off x="3806577" y="5194764"/>
        <a:ext cx="1540656" cy="1332850"/>
      </dsp:txXfrm>
    </dsp:sp>
    <dsp:sp modelId="{6E30455B-3EAE-4FDD-A55A-5E6E266DD852}">
      <dsp:nvSpPr>
        <dsp:cNvPr id="0" name=""/>
        <dsp:cNvSpPr/>
      </dsp:nvSpPr>
      <dsp:spPr>
        <a:xfrm>
          <a:off x="1301419" y="3638168"/>
          <a:ext cx="2304450" cy="1993620"/>
        </a:xfrm>
        <a:prstGeom prst="hexagon">
          <a:avLst>
            <a:gd name="adj" fmla="val 28570"/>
            <a:gd name="vf" fmla="val 11547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A divide between nomads and settled people</a:t>
          </a:r>
          <a:endParaRPr lang="en-US" sz="2000" kern="1200" dirty="0"/>
        </a:p>
      </dsp:txBody>
      <dsp:txXfrm>
        <a:off x="1683316" y="3968553"/>
        <a:ext cx="1540656" cy="13328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556A9-E222-4481-8583-C6FD8DF62786}">
      <dsp:nvSpPr>
        <dsp:cNvPr id="0" name=""/>
        <dsp:cNvSpPr/>
      </dsp:nvSpPr>
      <dsp:spPr>
        <a:xfrm>
          <a:off x="2324882" y="341200"/>
          <a:ext cx="2065700" cy="173740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553B84-C54A-4E7D-A9BF-DA89F351328F}">
      <dsp:nvSpPr>
        <dsp:cNvPr id="0" name=""/>
        <dsp:cNvSpPr/>
      </dsp:nvSpPr>
      <dsp:spPr>
        <a:xfrm>
          <a:off x="1555335" y="1071572"/>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Enclosure</a:t>
          </a:r>
          <a:endParaRPr lang="en-US" sz="1500" kern="1200" dirty="0"/>
        </a:p>
      </dsp:txBody>
      <dsp:txXfrm>
        <a:off x="1555335" y="1071572"/>
        <a:ext cx="1119535" cy="1119535"/>
      </dsp:txXfrm>
    </dsp:sp>
    <dsp:sp modelId="{E8CCDD04-4C75-43BA-B2BC-83FED366592F}">
      <dsp:nvSpPr>
        <dsp:cNvPr id="0" name=""/>
        <dsp:cNvSpPr/>
      </dsp:nvSpPr>
      <dsp:spPr>
        <a:xfrm>
          <a:off x="5522964" y="341200"/>
          <a:ext cx="2065700" cy="173740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9BF410-D940-497C-8232-5619AA37C380}">
      <dsp:nvSpPr>
        <dsp:cNvPr id="0" name=""/>
        <dsp:cNvSpPr/>
      </dsp:nvSpPr>
      <dsp:spPr>
        <a:xfrm>
          <a:off x="4753417" y="1071572"/>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Crop Rotation</a:t>
          </a:r>
          <a:endParaRPr lang="en-US" sz="1500" kern="1200" dirty="0"/>
        </a:p>
      </dsp:txBody>
      <dsp:txXfrm>
        <a:off x="4753417" y="1071572"/>
        <a:ext cx="1119535" cy="1119535"/>
      </dsp:txXfrm>
    </dsp:sp>
    <dsp:sp modelId="{7E903126-97FF-4919-8D29-C80ED9E33075}">
      <dsp:nvSpPr>
        <dsp:cNvPr id="0" name=""/>
        <dsp:cNvSpPr/>
      </dsp:nvSpPr>
      <dsp:spPr>
        <a:xfrm>
          <a:off x="2362209" y="2362204"/>
          <a:ext cx="2065700" cy="1737401"/>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51F7D-28C7-45FD-AB5F-4ECA3BB9D707}">
      <dsp:nvSpPr>
        <dsp:cNvPr id="0" name=""/>
        <dsp:cNvSpPr/>
      </dsp:nvSpPr>
      <dsp:spPr>
        <a:xfrm>
          <a:off x="1555335" y="3234418"/>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Jethro</a:t>
          </a:r>
          <a:r>
            <a:rPr lang="en-US" sz="1500" kern="1200" dirty="0" smtClean="0"/>
            <a:t> </a:t>
          </a:r>
          <a:r>
            <a:rPr lang="en-US" sz="1500" kern="1200" dirty="0" err="1" smtClean="0"/>
            <a:t>Tull’s</a:t>
          </a:r>
          <a:r>
            <a:rPr lang="en-US" sz="1500" kern="1200" dirty="0" smtClean="0"/>
            <a:t> Seed Drill</a:t>
          </a:r>
          <a:endParaRPr lang="en-US" sz="1500" kern="1200" dirty="0"/>
        </a:p>
      </dsp:txBody>
      <dsp:txXfrm>
        <a:off x="1555335" y="3234418"/>
        <a:ext cx="1119535" cy="1119535"/>
      </dsp:txXfrm>
    </dsp:sp>
    <dsp:sp modelId="{1666B4AF-58C6-487E-857B-F99AEB74E702}">
      <dsp:nvSpPr>
        <dsp:cNvPr id="0" name=""/>
        <dsp:cNvSpPr/>
      </dsp:nvSpPr>
      <dsp:spPr>
        <a:xfrm>
          <a:off x="5522964" y="2504045"/>
          <a:ext cx="2065700" cy="1737401"/>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6C75E-9C4D-41CD-A220-2F09C9F71E11}">
      <dsp:nvSpPr>
        <dsp:cNvPr id="0" name=""/>
        <dsp:cNvSpPr/>
      </dsp:nvSpPr>
      <dsp:spPr>
        <a:xfrm>
          <a:off x="4753417" y="3234418"/>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Industrial Revolution</a:t>
          </a:r>
          <a:endParaRPr lang="en-US" sz="1500" kern="1200" dirty="0"/>
        </a:p>
      </dsp:txBody>
      <dsp:txXfrm>
        <a:off x="4753417" y="3234418"/>
        <a:ext cx="1119535" cy="1119535"/>
      </dsp:txXfrm>
    </dsp:sp>
    <dsp:sp modelId="{8B26636C-466A-4B31-8D51-09C48DA20D9C}">
      <dsp:nvSpPr>
        <dsp:cNvPr id="0" name=""/>
        <dsp:cNvSpPr/>
      </dsp:nvSpPr>
      <dsp:spPr>
        <a:xfrm>
          <a:off x="2324882" y="4666891"/>
          <a:ext cx="2065700" cy="1737401"/>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F17E2-A688-4812-AF3A-EE4830DE6699}">
      <dsp:nvSpPr>
        <dsp:cNvPr id="0" name=""/>
        <dsp:cNvSpPr/>
      </dsp:nvSpPr>
      <dsp:spPr>
        <a:xfrm>
          <a:off x="1555335" y="5397263"/>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Refrigeration</a:t>
          </a:r>
          <a:endParaRPr lang="en-US" sz="1500" kern="1200" dirty="0"/>
        </a:p>
      </dsp:txBody>
      <dsp:txXfrm>
        <a:off x="1555335" y="5397263"/>
        <a:ext cx="1119535" cy="1119535"/>
      </dsp:txXfrm>
    </dsp:sp>
    <dsp:sp modelId="{38C1B359-66BD-49CC-A619-CC906EC9A5CA}">
      <dsp:nvSpPr>
        <dsp:cNvPr id="0" name=""/>
        <dsp:cNvSpPr/>
      </dsp:nvSpPr>
      <dsp:spPr>
        <a:xfrm>
          <a:off x="5522964" y="4666891"/>
          <a:ext cx="2065700" cy="1737401"/>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181810-4A1F-4AE7-B4E8-5CCD5FBA947F}">
      <dsp:nvSpPr>
        <dsp:cNvPr id="0" name=""/>
        <dsp:cNvSpPr/>
      </dsp:nvSpPr>
      <dsp:spPr>
        <a:xfrm>
          <a:off x="4753417" y="5397263"/>
          <a:ext cx="1119535" cy="11195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Fertilizers, Weed Killers, Pesticides</a:t>
          </a:r>
          <a:endParaRPr lang="en-US" sz="1500" kern="1200" dirty="0"/>
        </a:p>
      </dsp:txBody>
      <dsp:txXfrm>
        <a:off x="4753417" y="5397263"/>
        <a:ext cx="1119535" cy="1119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3E20-0035-4088-A34A-C571F086D61D}">
      <dsp:nvSpPr>
        <dsp:cNvPr id="0" name=""/>
        <dsp:cNvSpPr/>
      </dsp:nvSpPr>
      <dsp:spPr>
        <a:xfrm>
          <a:off x="3474720" y="799"/>
          <a:ext cx="5212080" cy="3119809"/>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Reduced amount of labor needed which has cut jobs.</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Strains are often prone to viruses and pest infections leading to crop failure.</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Many crops are not farmable in dryer African regions.</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Local farmers have a hard time purchasing more-expensive seeds.</a:t>
          </a:r>
          <a:endParaRPr lang="en-US" sz="1800" kern="1200" dirty="0">
            <a:latin typeface="Arial" pitchFamily="34" charset="0"/>
            <a:cs typeface="Arial" pitchFamily="34" charset="0"/>
          </a:endParaRPr>
        </a:p>
      </dsp:txBody>
      <dsp:txXfrm>
        <a:off x="3474720" y="390775"/>
        <a:ext cx="4042152" cy="2339857"/>
      </dsp:txXfrm>
    </dsp:sp>
    <dsp:sp modelId="{F64BB372-9445-4745-9020-4211B6790BD6}">
      <dsp:nvSpPr>
        <dsp:cNvPr id="0" name=""/>
        <dsp:cNvSpPr/>
      </dsp:nvSpPr>
      <dsp:spPr>
        <a:xfrm>
          <a:off x="0" y="799"/>
          <a:ext cx="3474720" cy="311980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latin typeface="Arial" pitchFamily="34" charset="0"/>
              <a:cs typeface="Arial" pitchFamily="34" charset="0"/>
            </a:rPr>
            <a:t>Economic Downsides</a:t>
          </a:r>
          <a:endParaRPr lang="en-US" sz="3500" kern="1200" dirty="0">
            <a:latin typeface="Arial" pitchFamily="34" charset="0"/>
            <a:cs typeface="Arial" pitchFamily="34" charset="0"/>
          </a:endParaRPr>
        </a:p>
      </dsp:txBody>
      <dsp:txXfrm>
        <a:off x="152297" y="153096"/>
        <a:ext cx="3170126" cy="2815215"/>
      </dsp:txXfrm>
    </dsp:sp>
    <dsp:sp modelId="{56BB3A7B-E5BF-48FC-BA7E-241B04CD6978}">
      <dsp:nvSpPr>
        <dsp:cNvPr id="0" name=""/>
        <dsp:cNvSpPr/>
      </dsp:nvSpPr>
      <dsp:spPr>
        <a:xfrm>
          <a:off x="3474720" y="3432590"/>
          <a:ext cx="5212080" cy="3119809"/>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Pesticides have caused pollution and soil-contamination.</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Workers are exposed to chemicals suffer health problems.</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Require more water so it strains water resources.</a:t>
          </a:r>
          <a:endParaRPr lang="en-US" sz="1800" kern="1200" dirty="0">
            <a:latin typeface="Arial" pitchFamily="34" charset="0"/>
            <a:cs typeface="Arial" pitchFamily="34" charset="0"/>
          </a:endParaRPr>
        </a:p>
        <a:p>
          <a:pPr marL="171450" lvl="1" indent="-171450" algn="l" defTabSz="800100">
            <a:lnSpc>
              <a:spcPct val="90000"/>
            </a:lnSpc>
            <a:spcBef>
              <a:spcPct val="0"/>
            </a:spcBef>
            <a:spcAft>
              <a:spcPct val="15000"/>
            </a:spcAft>
            <a:buChar char="••"/>
          </a:pPr>
          <a:r>
            <a:rPr lang="en-US" sz="1800" kern="1200" dirty="0" smtClean="0">
              <a:latin typeface="Arial" pitchFamily="34" charset="0"/>
              <a:cs typeface="Arial" pitchFamily="34" charset="0"/>
            </a:rPr>
            <a:t>Requires more mechanized equipment that uses more expensive fuels which increases pollution.</a:t>
          </a:r>
          <a:endParaRPr lang="en-US" sz="1800" kern="1200" dirty="0">
            <a:latin typeface="Arial" pitchFamily="34" charset="0"/>
            <a:cs typeface="Arial" pitchFamily="34" charset="0"/>
          </a:endParaRPr>
        </a:p>
      </dsp:txBody>
      <dsp:txXfrm>
        <a:off x="3474720" y="3822566"/>
        <a:ext cx="4042152" cy="2339857"/>
      </dsp:txXfrm>
    </dsp:sp>
    <dsp:sp modelId="{1A624E8C-BB3F-4AB8-996B-184ED4BC2901}">
      <dsp:nvSpPr>
        <dsp:cNvPr id="0" name=""/>
        <dsp:cNvSpPr/>
      </dsp:nvSpPr>
      <dsp:spPr>
        <a:xfrm>
          <a:off x="0" y="3432590"/>
          <a:ext cx="3474720" cy="311980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latin typeface="Arial" pitchFamily="34" charset="0"/>
              <a:cs typeface="Arial" pitchFamily="34" charset="0"/>
            </a:rPr>
            <a:t>Environmental</a:t>
          </a:r>
        </a:p>
        <a:p>
          <a:pPr lvl="0" algn="ctr" defTabSz="1555750">
            <a:lnSpc>
              <a:spcPct val="90000"/>
            </a:lnSpc>
            <a:spcBef>
              <a:spcPct val="0"/>
            </a:spcBef>
            <a:spcAft>
              <a:spcPct val="35000"/>
            </a:spcAft>
          </a:pPr>
          <a:r>
            <a:rPr lang="en-US" sz="3500" kern="1200" dirty="0" smtClean="0">
              <a:latin typeface="Arial" pitchFamily="34" charset="0"/>
              <a:cs typeface="Arial" pitchFamily="34" charset="0"/>
            </a:rPr>
            <a:t>Downsides</a:t>
          </a:r>
          <a:endParaRPr lang="en-US" sz="3500" kern="1200" dirty="0">
            <a:latin typeface="Arial" pitchFamily="34" charset="0"/>
            <a:cs typeface="Arial" pitchFamily="34" charset="0"/>
          </a:endParaRPr>
        </a:p>
      </dsp:txBody>
      <dsp:txXfrm>
        <a:off x="152297" y="3584887"/>
        <a:ext cx="3170126" cy="2815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924DF-A29D-4D72-B2C3-177CABD4F5FA}">
      <dsp:nvSpPr>
        <dsp:cNvPr id="0" name=""/>
        <dsp:cNvSpPr/>
      </dsp:nvSpPr>
      <dsp:spPr>
        <a:xfrm>
          <a:off x="0" y="42750"/>
          <a:ext cx="9144000" cy="1008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lvl="0" algn="ctr" defTabSz="1555750">
            <a:lnSpc>
              <a:spcPct val="90000"/>
            </a:lnSpc>
            <a:spcBef>
              <a:spcPct val="0"/>
            </a:spcBef>
            <a:spcAft>
              <a:spcPct val="35000"/>
            </a:spcAft>
          </a:pPr>
          <a:r>
            <a:rPr lang="en-US" sz="3500" kern="1200" dirty="0" smtClean="0"/>
            <a:t>Praise </a:t>
          </a:r>
          <a:endParaRPr lang="en-US" sz="3500" kern="1200" dirty="0"/>
        </a:p>
      </dsp:txBody>
      <dsp:txXfrm>
        <a:off x="0" y="42750"/>
        <a:ext cx="9144000" cy="1008000"/>
      </dsp:txXfrm>
    </dsp:sp>
    <dsp:sp modelId="{8411F768-A965-4496-A576-61EF4C7ABC2E}">
      <dsp:nvSpPr>
        <dsp:cNvPr id="0" name=""/>
        <dsp:cNvSpPr/>
      </dsp:nvSpPr>
      <dsp:spPr>
        <a:xfrm>
          <a:off x="0" y="1050750"/>
          <a:ext cx="9144000" cy="5764500"/>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smtClean="0"/>
            <a:t>Agriculture now outpaces population.</a:t>
          </a:r>
          <a:endParaRPr lang="en-US" sz="3500" kern="1200" dirty="0"/>
        </a:p>
        <a:p>
          <a:pPr marL="285750" lvl="1" indent="-285750" algn="l" defTabSz="1555750">
            <a:lnSpc>
              <a:spcPct val="90000"/>
            </a:lnSpc>
            <a:spcBef>
              <a:spcPct val="0"/>
            </a:spcBef>
            <a:spcAft>
              <a:spcPct val="15000"/>
            </a:spcAft>
            <a:buChar char="••"/>
          </a:pPr>
          <a:r>
            <a:rPr lang="en-US" sz="3500" kern="1200" dirty="0" smtClean="0"/>
            <a:t>Nitrogen-based fertilizers increase farm productivity.</a:t>
          </a:r>
          <a:endParaRPr lang="en-US" sz="3500" kern="1200" dirty="0"/>
        </a:p>
        <a:p>
          <a:pPr marL="285750" lvl="1" indent="-285750" algn="l" defTabSz="1555750">
            <a:lnSpc>
              <a:spcPct val="90000"/>
            </a:lnSpc>
            <a:spcBef>
              <a:spcPct val="0"/>
            </a:spcBef>
            <a:spcAft>
              <a:spcPct val="15000"/>
            </a:spcAft>
            <a:buChar char="••"/>
          </a:pPr>
          <a:r>
            <a:rPr lang="en-US" sz="3500" kern="1200" dirty="0" smtClean="0"/>
            <a:t>Scientists continue to invent new food sources.</a:t>
          </a:r>
          <a:endParaRPr lang="en-US" sz="3500" kern="1200" dirty="0"/>
        </a:p>
        <a:p>
          <a:pPr marL="285750" lvl="1" indent="-285750" algn="l" defTabSz="1555750">
            <a:lnSpc>
              <a:spcPct val="90000"/>
            </a:lnSpc>
            <a:spcBef>
              <a:spcPct val="0"/>
            </a:spcBef>
            <a:spcAft>
              <a:spcPct val="15000"/>
            </a:spcAft>
            <a:buChar char="••"/>
          </a:pPr>
          <a:r>
            <a:rPr lang="en-US" sz="3500" kern="1200" dirty="0" smtClean="0"/>
            <a:t>Higher productivity reduces dependency on imports in places such as China and India</a:t>
          </a:r>
          <a:endParaRPr lang="en-US" sz="3500" kern="1200" dirty="0"/>
        </a:p>
        <a:p>
          <a:pPr marL="285750" lvl="1" indent="-285750" algn="l" defTabSz="1555750">
            <a:lnSpc>
              <a:spcPct val="90000"/>
            </a:lnSpc>
            <a:spcBef>
              <a:spcPct val="0"/>
            </a:spcBef>
            <a:spcAft>
              <a:spcPct val="15000"/>
            </a:spcAft>
            <a:buChar char="••"/>
          </a:pPr>
          <a:r>
            <a:rPr lang="en-US" sz="3500" kern="1200" dirty="0" smtClean="0"/>
            <a:t>New Irrigation have increased crop yields.</a:t>
          </a:r>
          <a:endParaRPr lang="en-US" sz="3500" kern="1200" dirty="0"/>
        </a:p>
        <a:p>
          <a:pPr marL="285750" lvl="1" indent="-285750" algn="l" defTabSz="1555750">
            <a:lnSpc>
              <a:spcPct val="90000"/>
            </a:lnSpc>
            <a:spcBef>
              <a:spcPct val="0"/>
            </a:spcBef>
            <a:spcAft>
              <a:spcPct val="15000"/>
            </a:spcAft>
            <a:buChar char="••"/>
          </a:pPr>
          <a:r>
            <a:rPr lang="en-US" sz="3500" kern="1200" dirty="0" smtClean="0"/>
            <a:t>Agribusiness has increased the productivity of cash crops</a:t>
          </a:r>
          <a:endParaRPr lang="en-US" sz="3500" kern="1200" dirty="0"/>
        </a:p>
      </dsp:txBody>
      <dsp:txXfrm>
        <a:off x="0" y="1050750"/>
        <a:ext cx="9144000" cy="5764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8C424B2-AE43-4279-A398-B86422E68B33}" type="datetimeFigureOut">
              <a:rPr lang="en-US" smtClean="0"/>
              <a:pPr/>
              <a:t>11/2/2015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C9B62EE-9AC8-464F-B415-4F2596FE3275}" type="slidenum">
              <a:rPr lang="en-US" smtClean="0"/>
              <a:pPr/>
              <a:t>‹#›</a:t>
            </a:fld>
            <a:endParaRPr lang="en-US"/>
          </a:p>
        </p:txBody>
      </p:sp>
    </p:spTree>
    <p:extLst>
      <p:ext uri="{BB962C8B-B14F-4D97-AF65-F5344CB8AC3E}">
        <p14:creationId xmlns:p14="http://schemas.microsoft.com/office/powerpoint/2010/main" val="367432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2</a:t>
            </a:fld>
            <a:endParaRPr lang="en-US"/>
          </a:p>
        </p:txBody>
      </p:sp>
    </p:spTree>
    <p:extLst>
      <p:ext uri="{BB962C8B-B14F-4D97-AF65-F5344CB8AC3E}">
        <p14:creationId xmlns:p14="http://schemas.microsoft.com/office/powerpoint/2010/main" val="244746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15</a:t>
            </a:fld>
            <a:endParaRPr lang="en-US"/>
          </a:p>
        </p:txBody>
      </p:sp>
    </p:spTree>
    <p:extLst>
      <p:ext uri="{BB962C8B-B14F-4D97-AF65-F5344CB8AC3E}">
        <p14:creationId xmlns:p14="http://schemas.microsoft.com/office/powerpoint/2010/main" val="79806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16</a:t>
            </a:fld>
            <a:endParaRPr lang="en-US"/>
          </a:p>
        </p:txBody>
      </p:sp>
    </p:spTree>
    <p:extLst>
      <p:ext uri="{BB962C8B-B14F-4D97-AF65-F5344CB8AC3E}">
        <p14:creationId xmlns:p14="http://schemas.microsoft.com/office/powerpoint/2010/main" val="280150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17</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capitalism grew, villages</a:t>
            </a:r>
            <a:r>
              <a:rPr lang="en-US" baseline="0" dirty="0" smtClean="0"/>
              <a:t> enclosed their land and individual farmers began to farm their own plots of farmland.  Many people began to move into the cities and this caused a great jump in the demand for food from farms to be shipped into the cities for workers. With this growth in demand came new innovations in farming.</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19</a:t>
            </a:fld>
            <a:endParaRPr lang="en-US"/>
          </a:p>
        </p:txBody>
      </p:sp>
    </p:spTree>
    <p:extLst>
      <p:ext uri="{BB962C8B-B14F-4D97-AF65-F5344CB8AC3E}">
        <p14:creationId xmlns:p14="http://schemas.microsoft.com/office/powerpoint/2010/main" val="1334090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20</a:t>
            </a:fld>
            <a:endParaRPr lang="en-US"/>
          </a:p>
        </p:txBody>
      </p:sp>
    </p:spTree>
    <p:extLst>
      <p:ext uri="{BB962C8B-B14F-4D97-AF65-F5344CB8AC3E}">
        <p14:creationId xmlns:p14="http://schemas.microsoft.com/office/powerpoint/2010/main" val="297618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21</a:t>
            </a:fld>
            <a:endParaRPr lang="en-US"/>
          </a:p>
        </p:txBody>
      </p:sp>
    </p:spTree>
    <p:extLst>
      <p:ext uri="{BB962C8B-B14F-4D97-AF65-F5344CB8AC3E}">
        <p14:creationId xmlns:p14="http://schemas.microsoft.com/office/powerpoint/2010/main" val="56862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C9B62EE-9AC8-464F-B415-4F2596FE3275}" type="slidenum">
              <a:rPr lang="en-US" smtClean="0"/>
              <a:pPr/>
              <a:t>23</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25</a:t>
            </a:fld>
            <a:endParaRPr lang="en-US"/>
          </a:p>
        </p:txBody>
      </p:sp>
    </p:spTree>
    <p:extLst>
      <p:ext uri="{BB962C8B-B14F-4D97-AF65-F5344CB8AC3E}">
        <p14:creationId xmlns:p14="http://schemas.microsoft.com/office/powerpoint/2010/main" val="71611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Benefits:</a:t>
            </a:r>
          </a:p>
          <a:p>
            <a:r>
              <a:rPr lang="en-US" baseline="0" dirty="0" smtClean="0"/>
              <a:t>Enhanced taste, reduced maturation time, improved resistance to disease, better yield</a:t>
            </a:r>
          </a:p>
          <a:p>
            <a:r>
              <a:rPr lang="en-US" baseline="0" dirty="0" smtClean="0"/>
              <a:t>Criticisms:</a:t>
            </a:r>
          </a:p>
          <a:p>
            <a:r>
              <a:rPr lang="en-US" baseline="0" dirty="0" smtClean="0"/>
              <a:t>Potential human health impacts and environmental impacts, tampers with nature, stress for animal</a:t>
            </a:r>
          </a:p>
        </p:txBody>
      </p:sp>
      <p:sp>
        <p:nvSpPr>
          <p:cNvPr id="4" name="Slide Number Placeholder 3"/>
          <p:cNvSpPr>
            <a:spLocks noGrp="1"/>
          </p:cNvSpPr>
          <p:nvPr>
            <p:ph type="sldNum" sz="quarter" idx="10"/>
          </p:nvPr>
        </p:nvSpPr>
        <p:spPr/>
        <p:txBody>
          <a:bodyPr/>
          <a:lstStyle/>
          <a:p>
            <a:fld id="{8C9B62EE-9AC8-464F-B415-4F2596FE3275}" type="slidenum">
              <a:rPr lang="en-US" smtClean="0"/>
              <a:pPr/>
              <a:t>26</a:t>
            </a:fld>
            <a:endParaRPr lang="en-US"/>
          </a:p>
        </p:txBody>
      </p:sp>
    </p:spTree>
    <p:extLst>
      <p:ext uri="{BB962C8B-B14F-4D97-AF65-F5344CB8AC3E}">
        <p14:creationId xmlns:p14="http://schemas.microsoft.com/office/powerpoint/2010/main" val="2755165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27</a:t>
            </a:fld>
            <a:endParaRPr lang="en-US"/>
          </a:p>
        </p:txBody>
      </p:sp>
    </p:spTree>
    <p:extLst>
      <p:ext uri="{BB962C8B-B14F-4D97-AF65-F5344CB8AC3E}">
        <p14:creationId xmlns:p14="http://schemas.microsoft.com/office/powerpoint/2010/main" val="214063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3</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30</a:t>
            </a:fld>
            <a:endParaRPr lang="en-US"/>
          </a:p>
        </p:txBody>
      </p:sp>
    </p:spTree>
    <p:extLst>
      <p:ext uri="{BB962C8B-B14F-4D97-AF65-F5344CB8AC3E}">
        <p14:creationId xmlns:p14="http://schemas.microsoft.com/office/powerpoint/2010/main" val="2447468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32</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Intensive – small size/</a:t>
            </a:r>
            <a:r>
              <a:rPr lang="en-US" baseline="0" dirty="0" smtClean="0"/>
              <a:t> Extensive large amounts </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34</a:t>
            </a:fld>
            <a:endParaRPr lang="en-US"/>
          </a:p>
        </p:txBody>
      </p:sp>
    </p:spTree>
    <p:extLst>
      <p:ext uri="{BB962C8B-B14F-4D97-AF65-F5344CB8AC3E}">
        <p14:creationId xmlns:p14="http://schemas.microsoft.com/office/powerpoint/2010/main" val="342735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Can be intensive – uses small amount of land or extensive – uses a large amount of land</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35</a:t>
            </a:fld>
            <a:endParaRPr lang="en-US"/>
          </a:p>
        </p:txBody>
      </p:sp>
    </p:spTree>
    <p:extLst>
      <p:ext uri="{BB962C8B-B14F-4D97-AF65-F5344CB8AC3E}">
        <p14:creationId xmlns:p14="http://schemas.microsoft.com/office/powerpoint/2010/main" val="3036312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Many practice </a:t>
            </a:r>
            <a:r>
              <a:rPr lang="en-US" b="1" baseline="0" dirty="0" smtClean="0"/>
              <a:t>double cropping</a:t>
            </a:r>
            <a:r>
              <a:rPr lang="en-US" b="0" baseline="0" dirty="0" smtClean="0"/>
              <a:t> or planting and harvesting a crop on a field more than once a year.</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36</a:t>
            </a:fld>
            <a:endParaRPr lang="en-US"/>
          </a:p>
        </p:txBody>
      </p:sp>
    </p:spTree>
    <p:extLst>
      <p:ext uri="{BB962C8B-B14F-4D97-AF65-F5344CB8AC3E}">
        <p14:creationId xmlns:p14="http://schemas.microsoft.com/office/powerpoint/2010/main" val="3427351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Slow life in japan</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38</a:t>
            </a:fld>
            <a:endParaRPr lang="en-US"/>
          </a:p>
        </p:txBody>
      </p:sp>
    </p:spTree>
    <p:extLst>
      <p:ext uri="{BB962C8B-B14F-4D97-AF65-F5344CB8AC3E}">
        <p14:creationId xmlns:p14="http://schemas.microsoft.com/office/powerpoint/2010/main" val="2383057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40</a:t>
            </a:fld>
            <a:endParaRPr lang="en-US"/>
          </a:p>
        </p:txBody>
      </p:sp>
    </p:spTree>
    <p:extLst>
      <p:ext uri="{BB962C8B-B14F-4D97-AF65-F5344CB8AC3E}">
        <p14:creationId xmlns:p14="http://schemas.microsoft.com/office/powerpoint/2010/main" val="342735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42</a:t>
            </a:fld>
            <a:endParaRPr lang="en-US"/>
          </a:p>
        </p:txBody>
      </p:sp>
    </p:spTree>
    <p:extLst>
      <p:ext uri="{BB962C8B-B14F-4D97-AF65-F5344CB8AC3E}">
        <p14:creationId xmlns:p14="http://schemas.microsoft.com/office/powerpoint/2010/main" val="3537921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43</a:t>
            </a:fld>
            <a:endParaRPr lang="en-US"/>
          </a:p>
        </p:txBody>
      </p:sp>
    </p:spTree>
    <p:extLst>
      <p:ext uri="{BB962C8B-B14F-4D97-AF65-F5344CB8AC3E}">
        <p14:creationId xmlns:p14="http://schemas.microsoft.com/office/powerpoint/2010/main" val="972674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Produces crops to sell in the marketplace, usually done in more developed countries and requires the use of machinery.</a:t>
            </a:r>
          </a:p>
          <a:p>
            <a:endParaRPr lang="en-US" dirty="0" smtClean="0"/>
          </a:p>
          <a:p>
            <a:r>
              <a:rPr lang="en-US" dirty="0" smtClean="0"/>
              <a:t>In</a:t>
            </a:r>
            <a:r>
              <a:rPr lang="en-US" baseline="0" dirty="0" smtClean="0"/>
              <a:t> the US it involves mass production of specialty crops that can be produced at a reduced price and sold at an increased cost.</a:t>
            </a:r>
          </a:p>
          <a:p>
            <a:endParaRPr lang="en-US" baseline="0" dirty="0" smtClean="0"/>
          </a:p>
          <a:p>
            <a:r>
              <a:rPr lang="en-US" baseline="0" dirty="0" smtClean="0"/>
              <a:t>Genetic engineering has led to increased production regardless of weather.</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46</a:t>
            </a:fld>
            <a:endParaRPr lang="en-US"/>
          </a:p>
        </p:txBody>
      </p:sp>
    </p:spTree>
    <p:extLst>
      <p:ext uri="{BB962C8B-B14F-4D97-AF65-F5344CB8AC3E}">
        <p14:creationId xmlns:p14="http://schemas.microsoft.com/office/powerpoint/2010/main" val="303631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4</a:t>
            </a:fld>
            <a:endParaRPr lang="en-US"/>
          </a:p>
        </p:txBody>
      </p:sp>
    </p:spTree>
    <p:extLst>
      <p:ext uri="{BB962C8B-B14F-4D97-AF65-F5344CB8AC3E}">
        <p14:creationId xmlns:p14="http://schemas.microsoft.com/office/powerpoint/2010/main" val="3036312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Most practice </a:t>
            </a:r>
            <a:r>
              <a:rPr lang="en-US" b="1" baseline="0" dirty="0" smtClean="0"/>
              <a:t>crop rotation </a:t>
            </a:r>
            <a:r>
              <a:rPr lang="en-US" b="0" baseline="0" dirty="0" smtClean="0"/>
              <a:t>where the field is divided into regions and each region grows a different seed and rotates over time.</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47</a:t>
            </a:fld>
            <a:endParaRPr lang="en-US"/>
          </a:p>
        </p:txBody>
      </p:sp>
    </p:spTree>
    <p:extLst>
      <p:ext uri="{BB962C8B-B14F-4D97-AF65-F5344CB8AC3E}">
        <p14:creationId xmlns:p14="http://schemas.microsoft.com/office/powerpoint/2010/main" val="2511924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economically</a:t>
            </a:r>
            <a:r>
              <a:rPr lang="en-US" baseline="0" dirty="0" smtClean="0"/>
              <a:t> productive type of commercial agriculture.</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53</a:t>
            </a:fld>
            <a:endParaRPr lang="en-US"/>
          </a:p>
        </p:txBody>
      </p:sp>
    </p:spTree>
    <p:extLst>
      <p:ext uri="{BB962C8B-B14F-4D97-AF65-F5344CB8AC3E}">
        <p14:creationId xmlns:p14="http://schemas.microsoft.com/office/powerpoint/2010/main" val="2511924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a:t>
            </a:r>
            <a:r>
              <a:rPr lang="en-US" baseline="0" dirty="0" smtClean="0"/>
              <a:t> in transportation technology has enabled dairy farmers to located farther from the city’s center, thus increasing the </a:t>
            </a:r>
            <a:r>
              <a:rPr lang="en-US" baseline="0" dirty="0" err="1" smtClean="0"/>
              <a:t>milkshed</a:t>
            </a:r>
            <a:r>
              <a:rPr lang="en-US" baseline="0" dirty="0" smtClean="0"/>
              <a:t>.</a:t>
            </a:r>
          </a:p>
          <a:p>
            <a:endParaRPr lang="en-US" baseline="0" dirty="0" smtClean="0"/>
          </a:p>
          <a:p>
            <a:r>
              <a:rPr lang="en-US" baseline="0" dirty="0" smtClean="0"/>
              <a:t>Technology has also led to increases in the amount of milk produced per cow.</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54</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US is world’s largest large-scale grain producer. Ukraine was once considered the “bread basket” of Europe.</a:t>
            </a:r>
          </a:p>
          <a:p>
            <a:endParaRPr lang="en-US" baseline="0" dirty="0" smtClean="0"/>
          </a:p>
          <a:p>
            <a:r>
              <a:rPr lang="en-US" baseline="0" dirty="0" smtClean="0"/>
              <a:t>Many farms produce grain to be consumed by animals not humans.</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55</a:t>
            </a:fld>
            <a:endParaRPr lang="en-US"/>
          </a:p>
        </p:txBody>
      </p:sp>
    </p:spTree>
    <p:extLst>
      <p:ext uri="{BB962C8B-B14F-4D97-AF65-F5344CB8AC3E}">
        <p14:creationId xmlns:p14="http://schemas.microsoft.com/office/powerpoint/2010/main" val="2511924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meat and wool are in high demand, cattle and sheep are most common.</a:t>
            </a:r>
          </a:p>
          <a:p>
            <a:endParaRPr lang="en-US" dirty="0" smtClean="0"/>
          </a:p>
          <a:p>
            <a:r>
              <a:rPr lang="en-US" dirty="0" smtClean="0"/>
              <a:t>Practiced in US, Argentina,</a:t>
            </a:r>
            <a:r>
              <a:rPr lang="en-US" baseline="0" dirty="0" smtClean="0"/>
              <a:t> and Brazil – not really in Europe. </a:t>
            </a:r>
          </a:p>
          <a:p>
            <a:endParaRPr lang="en-US" baseline="0" dirty="0" smtClean="0"/>
          </a:p>
          <a:p>
            <a:r>
              <a:rPr lang="en-US" baseline="0" dirty="0" smtClean="0"/>
              <a:t>Many US farms are being converted into “fattening” farms on which fixed lot cattle are fattened before being slaughtered.</a:t>
            </a:r>
            <a:r>
              <a:rPr lang="en-US" baseline="0" dirty="0"/>
              <a:t> </a:t>
            </a:r>
            <a:r>
              <a:rPr lang="en-US" baseline="0" dirty="0" smtClean="0"/>
              <a:t>Decline of ranching is partly due to low grain prices and by meat quality standards.</a:t>
            </a:r>
          </a:p>
        </p:txBody>
      </p:sp>
      <p:sp>
        <p:nvSpPr>
          <p:cNvPr id="4" name="Slide Number Placeholder 3"/>
          <p:cNvSpPr>
            <a:spLocks noGrp="1"/>
          </p:cNvSpPr>
          <p:nvPr>
            <p:ph type="sldNum" sz="quarter" idx="10"/>
          </p:nvPr>
        </p:nvSpPr>
        <p:spPr/>
        <p:txBody>
          <a:bodyPr/>
          <a:lstStyle/>
          <a:p>
            <a:fld id="{8C9B62EE-9AC8-464F-B415-4F2596FE3275}" type="slidenum">
              <a:rPr lang="en-US" smtClean="0"/>
              <a:pPr/>
              <a:t>56</a:t>
            </a:fld>
            <a:endParaRPr lang="en-US"/>
          </a:p>
        </p:txBody>
      </p:sp>
    </p:spTree>
    <p:extLst>
      <p:ext uri="{BB962C8B-B14F-4D97-AF65-F5344CB8AC3E}">
        <p14:creationId xmlns:p14="http://schemas.microsoft.com/office/powerpoint/2010/main" val="1656300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most plantation exist in low-latitude regions of Africa, Asia, and Latin America</a:t>
            </a:r>
            <a:r>
              <a:rPr lang="en-US" baseline="0" dirty="0" smtClean="0"/>
              <a:t> but are owned by companies from more developed countries.</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60</a:t>
            </a:fld>
            <a:endParaRPr lang="en-US"/>
          </a:p>
        </p:txBody>
      </p:sp>
    </p:spTree>
    <p:extLst>
      <p:ext uri="{BB962C8B-B14F-4D97-AF65-F5344CB8AC3E}">
        <p14:creationId xmlns:p14="http://schemas.microsoft.com/office/powerpoint/2010/main" val="1656300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61</a:t>
            </a:fld>
            <a:endParaRPr lang="en-US"/>
          </a:p>
        </p:txBody>
      </p:sp>
    </p:spTree>
    <p:extLst>
      <p:ext uri="{BB962C8B-B14F-4D97-AF65-F5344CB8AC3E}">
        <p14:creationId xmlns:p14="http://schemas.microsoft.com/office/powerpoint/2010/main" val="186473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62</a:t>
            </a:fld>
            <a:endParaRPr lang="en-US"/>
          </a:p>
        </p:txBody>
      </p:sp>
    </p:spTree>
    <p:extLst>
      <p:ext uri="{BB962C8B-B14F-4D97-AF65-F5344CB8AC3E}">
        <p14:creationId xmlns:p14="http://schemas.microsoft.com/office/powerpoint/2010/main" val="336368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most plantation exist in low-latitude regions of Africa, Asia, and Latin America</a:t>
            </a:r>
            <a:r>
              <a:rPr lang="en-US" baseline="0" dirty="0" smtClean="0"/>
              <a:t> but are owned by companies from more developed countries.</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63</a:t>
            </a:fld>
            <a:endParaRPr lang="en-US"/>
          </a:p>
        </p:txBody>
      </p:sp>
    </p:spTree>
    <p:extLst>
      <p:ext uri="{BB962C8B-B14F-4D97-AF65-F5344CB8AC3E}">
        <p14:creationId xmlns:p14="http://schemas.microsoft.com/office/powerpoint/2010/main" val="1799727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64</a:t>
            </a:fld>
            <a:endParaRPr lang="en-US"/>
          </a:p>
        </p:txBody>
      </p:sp>
    </p:spTree>
    <p:extLst>
      <p:ext uri="{BB962C8B-B14F-4D97-AF65-F5344CB8AC3E}">
        <p14:creationId xmlns:p14="http://schemas.microsoft.com/office/powerpoint/2010/main" val="403836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5</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65</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66</a:t>
            </a:fld>
            <a:endParaRPr lang="en-US"/>
          </a:p>
        </p:txBody>
      </p:sp>
    </p:spTree>
    <p:extLst>
      <p:ext uri="{BB962C8B-B14F-4D97-AF65-F5344CB8AC3E}">
        <p14:creationId xmlns:p14="http://schemas.microsoft.com/office/powerpoint/2010/main" val="403836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67</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closest to the city is more expensive</a:t>
            </a:r>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68</a:t>
            </a:fld>
            <a:endParaRPr lang="en-US"/>
          </a:p>
        </p:txBody>
      </p:sp>
    </p:spTree>
    <p:extLst>
      <p:ext uri="{BB962C8B-B14F-4D97-AF65-F5344CB8AC3E}">
        <p14:creationId xmlns:p14="http://schemas.microsoft.com/office/powerpoint/2010/main" val="3876186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69</a:t>
            </a:fld>
            <a:endParaRPr lang="en-US"/>
          </a:p>
        </p:txBody>
      </p:sp>
    </p:spTree>
    <p:extLst>
      <p:ext uri="{BB962C8B-B14F-4D97-AF65-F5344CB8AC3E}">
        <p14:creationId xmlns:p14="http://schemas.microsoft.com/office/powerpoint/2010/main" val="1627142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 when</a:t>
            </a:r>
            <a:r>
              <a:rPr lang="en-US" baseline="0" dirty="0" smtClean="0"/>
              <a:t> restricted to two variables – cost of land and transportation</a:t>
            </a:r>
            <a:r>
              <a:rPr lang="en-US" baseline="0" dirty="0"/>
              <a:t> </a:t>
            </a:r>
            <a:r>
              <a:rPr lang="en-US" baseline="0" dirty="0" smtClean="0"/>
              <a:t>but there are other factors in the real world</a:t>
            </a:r>
          </a:p>
          <a:p>
            <a:endParaRPr lang="en-US" baseline="0" dirty="0" smtClean="0"/>
          </a:p>
          <a:p>
            <a:r>
              <a:rPr lang="en-US" dirty="0" smtClean="0"/>
              <a:t>Factors that help farmers make decisions:</a:t>
            </a:r>
          </a:p>
          <a:p>
            <a:r>
              <a:rPr lang="en-US" dirty="0" smtClean="0"/>
              <a:t>Environmental</a:t>
            </a:r>
            <a:r>
              <a:rPr lang="en-US" baseline="0" dirty="0" smtClean="0"/>
              <a:t> – soil, relief, climate </a:t>
            </a:r>
          </a:p>
          <a:p>
            <a:r>
              <a:rPr lang="en-US" baseline="0" dirty="0" smtClean="0"/>
              <a:t>Cultural – religion</a:t>
            </a:r>
          </a:p>
          <a:p>
            <a:r>
              <a:rPr lang="en-US" baseline="0" dirty="0" smtClean="0"/>
              <a:t>Political – financial encouragement from the government</a:t>
            </a:r>
          </a:p>
          <a:p>
            <a:r>
              <a:rPr lang="en-US" baseline="0" dirty="0" smtClean="0"/>
              <a:t>Economic – land rent </a:t>
            </a:r>
          </a:p>
          <a:p>
            <a:endParaRPr lang="en-US" baseline="0" dirty="0" smtClean="0"/>
          </a:p>
        </p:txBody>
      </p:sp>
      <p:sp>
        <p:nvSpPr>
          <p:cNvPr id="4" name="Slide Number Placeholder 3"/>
          <p:cNvSpPr>
            <a:spLocks noGrp="1"/>
          </p:cNvSpPr>
          <p:nvPr>
            <p:ph type="sldNum" sz="quarter" idx="10"/>
          </p:nvPr>
        </p:nvSpPr>
        <p:spPr/>
        <p:txBody>
          <a:bodyPr/>
          <a:lstStyle/>
          <a:p>
            <a:fld id="{8C9B62EE-9AC8-464F-B415-4F2596FE3275}" type="slidenum">
              <a:rPr lang="en-US" smtClean="0"/>
              <a:pPr/>
              <a:t>70</a:t>
            </a:fld>
            <a:endParaRPr lang="en-US"/>
          </a:p>
        </p:txBody>
      </p:sp>
    </p:spTree>
    <p:extLst>
      <p:ext uri="{BB962C8B-B14F-4D97-AF65-F5344CB8AC3E}">
        <p14:creationId xmlns:p14="http://schemas.microsoft.com/office/powerpoint/2010/main" val="2589705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a:t>
            </a:r>
            <a:r>
              <a:rPr lang="en-US" dirty="0" smtClean="0"/>
              <a:t> represents what the agricultural land use would be if the most basic assumptions were applied, namely the market located at New York (or </a:t>
            </a:r>
            <a:r>
              <a:rPr lang="en-US" dirty="0" err="1" smtClean="0"/>
              <a:t>BostWash</a:t>
            </a:r>
            <a:r>
              <a:rPr lang="en-US" dirty="0" smtClean="0"/>
              <a:t>), crops being ranked by comparative rent paying abilities and considering ubiquitous geographical characteristics. Although this representation has some level of concordance with reality, it inaccurately portrays agricultural land use in the United States.</a:t>
            </a:r>
          </a:p>
          <a:p>
            <a:r>
              <a:rPr lang="en-US" b="1" dirty="0" smtClean="0"/>
              <a:t>Figure B</a:t>
            </a:r>
            <a:r>
              <a:rPr lang="en-US" dirty="0" smtClean="0"/>
              <a:t> includes one supplementary assumption that considers climate variations, where the north is colder than the south. This constraint has a significant impact on agricultural land use as even if for a location a crop would have a higher rent paying ability, another crop would be grown because climatic conditions forbids it. The resulting agricultural land use has a much higher level of correspondence with reality.</a:t>
            </a:r>
          </a:p>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71</a:t>
            </a:fld>
            <a:endParaRPr lang="en-US"/>
          </a:p>
        </p:txBody>
      </p:sp>
    </p:spTree>
    <p:extLst>
      <p:ext uri="{BB962C8B-B14F-4D97-AF65-F5344CB8AC3E}">
        <p14:creationId xmlns:p14="http://schemas.microsoft.com/office/powerpoint/2010/main" val="188189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6</a:t>
            </a:fld>
            <a:endParaRPr lang="en-US"/>
          </a:p>
        </p:txBody>
      </p:sp>
    </p:spTree>
    <p:extLst>
      <p:ext uri="{BB962C8B-B14F-4D97-AF65-F5344CB8AC3E}">
        <p14:creationId xmlns:p14="http://schemas.microsoft.com/office/powerpoint/2010/main" val="280150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7</a:t>
            </a:fld>
            <a:endParaRPr lang="en-US"/>
          </a:p>
        </p:txBody>
      </p:sp>
    </p:spTree>
    <p:extLst>
      <p:ext uri="{BB962C8B-B14F-4D97-AF65-F5344CB8AC3E}">
        <p14:creationId xmlns:p14="http://schemas.microsoft.com/office/powerpoint/2010/main" val="359930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8</a:t>
            </a:fld>
            <a:endParaRPr lang="en-US"/>
          </a:p>
        </p:txBody>
      </p:sp>
    </p:spTree>
    <p:extLst>
      <p:ext uri="{BB962C8B-B14F-4D97-AF65-F5344CB8AC3E}">
        <p14:creationId xmlns:p14="http://schemas.microsoft.com/office/powerpoint/2010/main" val="78314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B62EE-9AC8-464F-B415-4F2596FE3275}" type="slidenum">
              <a:rPr lang="en-US" smtClean="0"/>
              <a:pPr/>
              <a:t>9</a:t>
            </a:fld>
            <a:endParaRPr lang="en-US"/>
          </a:p>
        </p:txBody>
      </p:sp>
    </p:spTree>
    <p:extLst>
      <p:ext uri="{BB962C8B-B14F-4D97-AF65-F5344CB8AC3E}">
        <p14:creationId xmlns:p14="http://schemas.microsoft.com/office/powerpoint/2010/main" val="284542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9B62EE-9AC8-464F-B415-4F2596FE3275}" type="slidenum">
              <a:rPr lang="en-US" smtClean="0"/>
              <a:pPr/>
              <a:t>14</a:t>
            </a:fld>
            <a:endParaRPr lang="en-US"/>
          </a:p>
        </p:txBody>
      </p:sp>
    </p:spTree>
    <p:extLst>
      <p:ext uri="{BB962C8B-B14F-4D97-AF65-F5344CB8AC3E}">
        <p14:creationId xmlns:p14="http://schemas.microsoft.com/office/powerpoint/2010/main" val="3599308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A29F28-5CED-4076-B944-E85884C8414A}"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29F28-5CED-4076-B944-E85884C8414A}"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29F28-5CED-4076-B944-E85884C8414A}"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29F28-5CED-4076-B944-E85884C8414A}"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A29F28-5CED-4076-B944-E85884C8414A}"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A29F28-5CED-4076-B944-E85884C8414A}"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A29F28-5CED-4076-B944-E85884C8414A}" type="datetimeFigureOut">
              <a:rPr lang="en-US" smtClean="0"/>
              <a:pPr/>
              <a:t>11/2/2015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A29F28-5CED-4076-B944-E85884C8414A}" type="datetimeFigureOut">
              <a:rPr lang="en-US" smtClean="0"/>
              <a:pPr/>
              <a:t>11/2/2015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29F28-5CED-4076-B944-E85884C8414A}" type="datetimeFigureOut">
              <a:rPr lang="en-US" smtClean="0"/>
              <a:pPr/>
              <a:t>11/2/2015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A29F28-5CED-4076-B944-E85884C8414A}"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A29F28-5CED-4076-B944-E85884C8414A}"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9B99B-E0D8-4610-8CBF-7F1F58E8715C}"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29F28-5CED-4076-B944-E85884C8414A}" type="datetimeFigureOut">
              <a:rPr lang="en-US" smtClean="0"/>
              <a:pPr/>
              <a:t>11/2/2015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9B99B-E0D8-4610-8CBF-7F1F58E8715C}"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pbs.org/frontlineworld/rough/2005/11/japan_the_slow.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jpeg"/><Relationship Id="rId7" Type="http://schemas.openxmlformats.org/officeDocument/2006/relationships/diagramColors" Target="../diagrams/colors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eg"/><Relationship Id="rId7" Type="http://schemas.openxmlformats.org/officeDocument/2006/relationships/diagramColors" Target="../diagrams/colors1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Warm-Up </a:t>
            </a:r>
            <a:endParaRPr lang="en-US" dirty="0"/>
          </a:p>
        </p:txBody>
      </p:sp>
      <p:sp>
        <p:nvSpPr>
          <p:cNvPr id="3" name="Content Placeholder 2"/>
          <p:cNvSpPr>
            <a:spLocks noGrp="1"/>
          </p:cNvSpPr>
          <p:nvPr>
            <p:ph idx="1"/>
          </p:nvPr>
        </p:nvSpPr>
        <p:spPr/>
        <p:txBody>
          <a:bodyPr/>
          <a:lstStyle/>
          <a:p>
            <a:r>
              <a:rPr lang="en-US" dirty="0" smtClean="0"/>
              <a:t>What makes something a “revolution”?</a:t>
            </a:r>
          </a:p>
          <a:p>
            <a:pPr lvl="1"/>
            <a:r>
              <a:rPr lang="en-US" dirty="0" smtClean="0"/>
              <a:t>Review for your Africa II Map Quiz </a:t>
            </a:r>
            <a:endParaRPr lang="en-US" dirty="0"/>
          </a:p>
        </p:txBody>
      </p:sp>
    </p:spTree>
    <p:extLst>
      <p:ext uri="{BB962C8B-B14F-4D97-AF65-F5344CB8AC3E}">
        <p14:creationId xmlns:p14="http://schemas.microsoft.com/office/powerpoint/2010/main" val="2938005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endParaRPr lang="en-US" smtClean="0">
              <a:ea typeface="ＭＳ Ｐゴシック" pitchFamily="34" charset="-128"/>
            </a:endParaRPr>
          </a:p>
        </p:txBody>
      </p:sp>
      <p:sp>
        <p:nvSpPr>
          <p:cNvPr id="36866" name="Rectangle 3"/>
          <p:cNvSpPr>
            <a:spLocks noGrp="1" noChangeArrowheads="1"/>
          </p:cNvSpPr>
          <p:nvPr>
            <p:ph idx="1"/>
          </p:nvPr>
        </p:nvSpPr>
        <p:spPr/>
        <p:txBody>
          <a:bodyPr/>
          <a:lstStyle/>
          <a:p>
            <a:pPr eaLnBrk="1" hangingPunct="1"/>
            <a:endParaRPr lang="en-US" smtClean="0">
              <a:ea typeface="ＭＳ Ｐゴシック" pitchFamily="34" charset="-128"/>
            </a:endParaRPr>
          </a:p>
        </p:txBody>
      </p:sp>
      <p:pic>
        <p:nvPicPr>
          <p:cNvPr id="36867" name="Picture 4" descr="f2-12_centers_of_plant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68338"/>
            <a:ext cx="9144000"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806043" y="152009"/>
            <a:ext cx="3124200" cy="369332"/>
          </a:xfrm>
          <a:prstGeom prst="rect">
            <a:avLst/>
          </a:prstGeom>
          <a:noFill/>
        </p:spPr>
        <p:txBody>
          <a:bodyPr wrap="square" rtlCol="0">
            <a:spAutoFit/>
          </a:bodyPr>
          <a:lstStyle/>
          <a:p>
            <a:r>
              <a:rPr lang="en-US" b="1" dirty="0" smtClean="0">
                <a:solidFill>
                  <a:schemeClr val="bg1"/>
                </a:solidFill>
              </a:rPr>
              <a:t>Crop Hearths</a:t>
            </a:r>
            <a:endParaRPr lang="en-US" b="1" dirty="0">
              <a:solidFill>
                <a:schemeClr val="bg1"/>
              </a:solidFill>
            </a:endParaRPr>
          </a:p>
        </p:txBody>
      </p:sp>
    </p:spTree>
    <p:extLst>
      <p:ext uri="{BB962C8B-B14F-4D97-AF65-F5344CB8AC3E}">
        <p14:creationId xmlns:p14="http://schemas.microsoft.com/office/powerpoint/2010/main" val="382971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a:latin typeface="Calibri" charset="0"/>
              </a:rPr>
              <a:t>Vegetative Planting Hearth and Diffusion</a:t>
            </a:r>
          </a:p>
        </p:txBody>
      </p:sp>
      <p:pic>
        <p:nvPicPr>
          <p:cNvPr id="10243" name="Content Placeholder 5" descr="10_01.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292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atin typeface="Calibri" charset="0"/>
              </a:rPr>
              <a:t>Seed Planting Hearth and Diffusion</a:t>
            </a:r>
          </a:p>
        </p:txBody>
      </p:sp>
      <p:pic>
        <p:nvPicPr>
          <p:cNvPr id="11267" name="Content Placeholder 3" descr="10_02.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217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US">
                <a:latin typeface="Calibri" charset="0"/>
              </a:rPr>
              <a:t>Terracing In Nepal</a:t>
            </a:r>
          </a:p>
        </p:txBody>
      </p:sp>
      <p:pic>
        <p:nvPicPr>
          <p:cNvPr id="12291" name="Content Placeholder 5" descr="Nepal 341[1]teracing.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28600" y="1143000"/>
            <a:ext cx="8610600" cy="5334000"/>
          </a:xfrm>
        </p:spPr>
      </p:pic>
    </p:spTree>
    <p:extLst>
      <p:ext uri="{BB962C8B-B14F-4D97-AF65-F5344CB8AC3E}">
        <p14:creationId xmlns:p14="http://schemas.microsoft.com/office/powerpoint/2010/main" val="173464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419600" y="3810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The Columbian Exchange is when products began to be exchanged between the western and eastern hemispheres.</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121837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ldworthapworld.wikispaces.com/file/view/4451331.jpg/133431827/44513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77415"/>
            <a:ext cx="9136211" cy="47899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6650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style>
          <a:lnRef idx="3">
            <a:schemeClr val="lt1"/>
          </a:lnRef>
          <a:fillRef idx="1">
            <a:schemeClr val="accent4"/>
          </a:fillRef>
          <a:effectRef idx="1">
            <a:schemeClr val="accent4"/>
          </a:effectRef>
          <a:fontRef idx="minor">
            <a:schemeClr val="lt1"/>
          </a:fontRef>
        </p:style>
        <p:txBody>
          <a:bodyPr/>
          <a:lstStyle/>
          <a:p>
            <a:r>
              <a:rPr lang="en-US" dirty="0" smtClean="0"/>
              <a:t>The Second Agricultural Revolution</a:t>
            </a:r>
            <a:endParaRPr lang="en-US" dirty="0"/>
          </a:p>
        </p:txBody>
      </p:sp>
    </p:spTree>
    <p:extLst>
      <p:ext uri="{BB962C8B-B14F-4D97-AF65-F5344CB8AC3E}">
        <p14:creationId xmlns:p14="http://schemas.microsoft.com/office/powerpoint/2010/main" val="75356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800600" y="3810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The Second Agricultural Revolution began in Western Europe in the 1600s. It intensified agriculture and promoted higher yield per acre.</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141483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atin typeface="Calibri" charset="0"/>
              </a:rPr>
              <a:t>Second Agricultural Revolution</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dirty="0" smtClean="0">
                <a:ea typeface="+mn-ea"/>
              </a:rPr>
              <a:t>-coincides with the industrial revolution</a:t>
            </a:r>
          </a:p>
          <a:p>
            <a:pPr eaLnBrk="1" fontAlgn="auto" hangingPunct="1">
              <a:spcAft>
                <a:spcPts val="0"/>
              </a:spcAft>
              <a:buFont typeface="Arial" pitchFamily="34" charset="0"/>
              <a:buChar char="•"/>
              <a:defRPr/>
            </a:pPr>
            <a:r>
              <a:rPr lang="en-US" dirty="0" smtClean="0">
                <a:ea typeface="+mn-ea"/>
              </a:rPr>
              <a:t>-demands for food production were large-scale</a:t>
            </a:r>
          </a:p>
          <a:p>
            <a:pPr eaLnBrk="1" fontAlgn="auto" hangingPunct="1">
              <a:spcAft>
                <a:spcPts val="0"/>
              </a:spcAft>
              <a:buFont typeface="Arial" pitchFamily="34" charset="0"/>
              <a:buChar char="•"/>
              <a:defRPr/>
            </a:pPr>
            <a:r>
              <a:rPr lang="en-US" dirty="0" smtClean="0">
                <a:ea typeface="+mn-ea"/>
              </a:rPr>
              <a:t>Dramatic improvements in crop and livestock yields</a:t>
            </a:r>
          </a:p>
          <a:p>
            <a:pPr eaLnBrk="1" fontAlgn="auto" hangingPunct="1">
              <a:spcAft>
                <a:spcPts val="0"/>
              </a:spcAft>
              <a:buFont typeface="Arial" pitchFamily="34" charset="0"/>
              <a:buChar char="•"/>
              <a:defRPr/>
            </a:pPr>
            <a:r>
              <a:rPr lang="en-US" dirty="0" smtClean="0">
                <a:ea typeface="+mn-ea"/>
              </a:rPr>
              <a:t>Improved yoke for oxen and replaces ox with horse</a:t>
            </a:r>
          </a:p>
          <a:p>
            <a:pPr eaLnBrk="1" fontAlgn="auto" hangingPunct="1">
              <a:spcAft>
                <a:spcPts val="0"/>
              </a:spcAft>
              <a:buFont typeface="Arial" pitchFamily="34" charset="0"/>
              <a:buChar char="•"/>
              <a:defRPr/>
            </a:pPr>
            <a:r>
              <a:rPr lang="en-US" dirty="0" smtClean="0">
                <a:ea typeface="+mn-ea"/>
              </a:rPr>
              <a:t>New inputs like fertilizers and field drainage systems</a:t>
            </a:r>
          </a:p>
          <a:p>
            <a:pPr eaLnBrk="1" fontAlgn="auto" hangingPunct="1">
              <a:spcAft>
                <a:spcPts val="0"/>
              </a:spcAft>
              <a:buFont typeface="Arial" pitchFamily="34" charset="0"/>
              <a:buChar char="•"/>
              <a:defRPr/>
            </a:pPr>
            <a:r>
              <a:rPr lang="en-US" dirty="0" smtClean="0">
                <a:ea typeface="+mn-ea"/>
              </a:rPr>
              <a:t>Communal farming systems replaced by enclosed land run by individuals</a:t>
            </a:r>
          </a:p>
        </p:txBody>
      </p:sp>
    </p:spTree>
    <p:extLst>
      <p:ext uri="{BB962C8B-B14F-4D97-AF65-F5344CB8AC3E}">
        <p14:creationId xmlns:p14="http://schemas.microsoft.com/office/powerpoint/2010/main" val="316699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20794200"/>
              </p:ext>
            </p:extLst>
          </p:nvPr>
        </p:nvGraphicFramePr>
        <p:xfrm>
          <a:off x="25732" y="17408"/>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936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scraft.com/image/field_ears_agriculture_crop_grain_42484_1600x120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ctrTitle"/>
          </p:nvPr>
        </p:nvSpPr>
        <p:spPr>
          <a:xfrm>
            <a:off x="381000" y="2590800"/>
            <a:ext cx="8382000" cy="1114935"/>
          </a:xfrm>
          <a:solidFill>
            <a:schemeClr val="bg1">
              <a:alpha val="52000"/>
            </a:schemeClr>
          </a:solidFill>
          <a:ln cap="rnd">
            <a:solidFill>
              <a:schemeClr val="bg1">
                <a:lumMod val="95000"/>
                <a:lumOff val="5000"/>
              </a:schemeClr>
            </a:solidFill>
            <a:bevel/>
          </a:ln>
        </p:spPr>
        <p:style>
          <a:lnRef idx="2">
            <a:schemeClr val="accent6">
              <a:shade val="50000"/>
            </a:schemeClr>
          </a:lnRef>
          <a:fillRef idx="1">
            <a:schemeClr val="accent6"/>
          </a:fillRef>
          <a:effectRef idx="0">
            <a:schemeClr val="accent6"/>
          </a:effectRef>
          <a:fontRef idx="minor">
            <a:schemeClr val="lt1"/>
          </a:fontRef>
        </p:style>
        <p:txBody>
          <a:bodyPr rtlCol="0">
            <a:normAutofit/>
          </a:bodyPr>
          <a:lstStyle/>
          <a:p>
            <a:pPr fontAlgn="auto">
              <a:spcAft>
                <a:spcPts val="0"/>
              </a:spcAft>
              <a:defRPr/>
            </a:pPr>
            <a:r>
              <a:rPr lang="en-US" sz="3200" dirty="0" smtClean="0">
                <a:effectLst>
                  <a:outerShdw blurRad="50800" dist="38100" dir="18900000" algn="bl" rotWithShape="0">
                    <a:prstClr val="black">
                      <a:alpha val="40000"/>
                    </a:prstClr>
                  </a:outerShdw>
                </a:effectLst>
                <a:latin typeface="Britannic Bold" pitchFamily="34" charset="0"/>
              </a:rPr>
              <a:t>Agricultural Revolutions</a:t>
            </a:r>
            <a:endParaRPr lang="en-US" sz="3200" dirty="0">
              <a:solidFill>
                <a:srgbClr val="FFFF00"/>
              </a:solidFill>
              <a:effectLst>
                <a:outerShdw blurRad="50800" dist="38100" dir="2700000" algn="tl" rotWithShape="0">
                  <a:prstClr val="black">
                    <a:alpha val="40000"/>
                  </a:prstClr>
                </a:outerShdw>
              </a:effectLst>
              <a:latin typeface="Britannic Bold" pitchFamily="34" charset="0"/>
            </a:endParaRPr>
          </a:p>
        </p:txBody>
      </p:sp>
    </p:spTree>
    <p:extLst>
      <p:ext uri="{BB962C8B-B14F-4D97-AF65-F5344CB8AC3E}">
        <p14:creationId xmlns:p14="http://schemas.microsoft.com/office/powerpoint/2010/main" val="76349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style>
          <a:lnRef idx="3">
            <a:schemeClr val="lt1"/>
          </a:lnRef>
          <a:fillRef idx="1">
            <a:schemeClr val="accent4"/>
          </a:fillRef>
          <a:effectRef idx="1">
            <a:schemeClr val="accent4"/>
          </a:effectRef>
          <a:fontRef idx="minor">
            <a:schemeClr val="lt1"/>
          </a:fontRef>
        </p:style>
        <p:txBody>
          <a:bodyPr/>
          <a:lstStyle/>
          <a:p>
            <a:r>
              <a:rPr lang="en-US" dirty="0" smtClean="0"/>
              <a:t>The Third Agricultural Revolution</a:t>
            </a:r>
            <a:endParaRPr lang="en-US" dirty="0"/>
          </a:p>
        </p:txBody>
      </p:sp>
    </p:spTree>
    <p:extLst>
      <p:ext uri="{BB962C8B-B14F-4D97-AF65-F5344CB8AC3E}">
        <p14:creationId xmlns:p14="http://schemas.microsoft.com/office/powerpoint/2010/main" val="80645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
        <p:nvSpPr>
          <p:cNvPr id="5" name="TextBox 4"/>
          <p:cNvSpPr txBox="1"/>
          <p:nvPr/>
        </p:nvSpPr>
        <p:spPr>
          <a:xfrm>
            <a:off x="3886200" y="381000"/>
            <a:ext cx="4800600" cy="2215991"/>
          </a:xfrm>
          <a:prstGeom prst="wedgeRectCallout">
            <a:avLst>
              <a:gd name="adj1" fmla="val -49831"/>
              <a:gd name="adj2" fmla="val 79129"/>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smtClean="0">
                <a:solidFill>
                  <a:srgbClr val="FFFFFF"/>
                </a:solidFill>
              </a:rPr>
              <a:t>The Third Agricultural Revolution began in the late 20</a:t>
            </a:r>
            <a:r>
              <a:rPr lang="en-US" sz="2400" baseline="30000" dirty="0" smtClean="0">
                <a:solidFill>
                  <a:srgbClr val="FFFFFF"/>
                </a:solidFill>
              </a:rPr>
              <a:t>th</a:t>
            </a:r>
            <a:r>
              <a:rPr lang="en-US" sz="2400" dirty="0" smtClean="0">
                <a:solidFill>
                  <a:srgbClr val="FFFFFF"/>
                </a:solidFill>
              </a:rPr>
              <a:t> century and is characterized by the industrialization of agriculture, biotechnology, and the Green Revolution. </a:t>
            </a:r>
          </a:p>
          <a:p>
            <a:endParaRPr lang="en-US" dirty="0">
              <a:solidFill>
                <a:srgbClr val="FFFFFF"/>
              </a:solidFill>
            </a:endParaRPr>
          </a:p>
        </p:txBody>
      </p:sp>
      <p:sp>
        <p:nvSpPr>
          <p:cNvPr id="2" name="TextBox 1"/>
          <p:cNvSpPr txBox="1"/>
          <p:nvPr/>
        </p:nvSpPr>
        <p:spPr>
          <a:xfrm>
            <a:off x="4536606" y="3733800"/>
            <a:ext cx="4572000" cy="1754327"/>
          </a:xfrm>
          <a:prstGeom prst="rect">
            <a:avLst/>
          </a:prstGeom>
          <a:noFill/>
        </p:spPr>
        <p:txBody>
          <a:bodyPr wrap="square" rtlCol="0">
            <a:spAutoFit/>
          </a:bodyPr>
          <a:lstStyle/>
          <a:p>
            <a:r>
              <a:rPr lang="en-US" dirty="0"/>
              <a:t>Agribusiness is the combination of the various pieces of the food production industry, including the farms, processing plants, packages, fertilizer labs, distributors, and ad agencies</a:t>
            </a:r>
            <a:r>
              <a:rPr lang="en-US" dirty="0" smtClean="0"/>
              <a:t>.</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atin typeface="Calibri" charset="0"/>
              </a:rPr>
              <a:t>The Third Agricultural Revolution</a:t>
            </a:r>
          </a:p>
        </p:txBody>
      </p:sp>
      <p:sp>
        <p:nvSpPr>
          <p:cNvPr id="27651" name="Content Placeholder 2"/>
          <p:cNvSpPr>
            <a:spLocks noGrp="1"/>
          </p:cNvSpPr>
          <p:nvPr>
            <p:ph idx="1"/>
          </p:nvPr>
        </p:nvSpPr>
        <p:spPr/>
        <p:txBody>
          <a:bodyPr/>
          <a:lstStyle/>
          <a:p>
            <a:pPr eaLnBrk="1" hangingPunct="1">
              <a:buFont typeface="Arial" charset="0"/>
              <a:buNone/>
            </a:pPr>
            <a:r>
              <a:rPr lang="en-US">
                <a:latin typeface="Calibri" charset="0"/>
              </a:rPr>
              <a:t>-Mechanization</a:t>
            </a:r>
          </a:p>
          <a:p>
            <a:pPr eaLnBrk="1" hangingPunct="1">
              <a:buFont typeface="Arial" charset="0"/>
              <a:buNone/>
            </a:pPr>
            <a:endParaRPr lang="en-US">
              <a:latin typeface="Calibri" charset="0"/>
            </a:endParaRPr>
          </a:p>
          <a:p>
            <a:pPr eaLnBrk="1" hangingPunct="1">
              <a:buFont typeface="Arial" charset="0"/>
              <a:buNone/>
            </a:pPr>
            <a:r>
              <a:rPr lang="en-US">
                <a:latin typeface="Calibri" charset="0"/>
              </a:rPr>
              <a:t>-Chemical Farming with synthetic fertilizers</a:t>
            </a:r>
          </a:p>
          <a:p>
            <a:pPr eaLnBrk="1" hangingPunct="1">
              <a:buFont typeface="Arial" charset="0"/>
              <a:buNone/>
            </a:pPr>
            <a:endParaRPr lang="en-US">
              <a:latin typeface="Calibri" charset="0"/>
            </a:endParaRPr>
          </a:p>
          <a:p>
            <a:pPr eaLnBrk="1" hangingPunct="1">
              <a:buFont typeface="Arial" charset="0"/>
              <a:buNone/>
            </a:pPr>
            <a:r>
              <a:rPr lang="en-US">
                <a:latin typeface="Calibri" charset="0"/>
              </a:rPr>
              <a:t>-Food manufacturing on a global scale</a:t>
            </a:r>
          </a:p>
          <a:p>
            <a:pPr eaLnBrk="1" hangingPunct="1">
              <a:buFont typeface="Arial" charset="0"/>
              <a:buNone/>
            </a:pPr>
            <a:endParaRPr lang="en-US">
              <a:latin typeface="Calibri" charset="0"/>
            </a:endParaRPr>
          </a:p>
        </p:txBody>
      </p:sp>
    </p:spTree>
    <p:extLst>
      <p:ext uri="{BB962C8B-B14F-4D97-AF65-F5344CB8AC3E}">
        <p14:creationId xmlns:p14="http://schemas.microsoft.com/office/powerpoint/2010/main" val="466747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419600" y="4572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The Green Revolution involved the practice of using higher yield seeds and expanded use of fertilizers to increase production. </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
        <p:nvSpPr>
          <p:cNvPr id="2" name="TextBox 1"/>
          <p:cNvSpPr txBox="1"/>
          <p:nvPr/>
        </p:nvSpPr>
        <p:spPr>
          <a:xfrm>
            <a:off x="4572000" y="3733800"/>
            <a:ext cx="3810000" cy="3139321"/>
          </a:xfrm>
          <a:prstGeom prst="rect">
            <a:avLst/>
          </a:prstGeom>
          <a:noFill/>
        </p:spPr>
        <p:txBody>
          <a:bodyPr wrap="square" rtlCol="0">
            <a:spAutoFit/>
          </a:bodyPr>
          <a:lstStyle/>
          <a:p>
            <a:r>
              <a:rPr lang="en-US" dirty="0"/>
              <a:t>Dramatically increased the crop output possible on every farm</a:t>
            </a:r>
            <a:r>
              <a:rPr lang="en-US" dirty="0" smtClean="0"/>
              <a:t>.</a:t>
            </a:r>
          </a:p>
          <a:p>
            <a:endParaRPr lang="en-US" dirty="0" smtClean="0"/>
          </a:p>
          <a:p>
            <a:r>
              <a:rPr lang="en-US" dirty="0"/>
              <a:t>Began with agricultural experiments in the 1940s that were funded by US charities to find ways of improving Mexico’s wheat grain production capabilities to reduce hunger in that region.</a:t>
            </a:r>
          </a:p>
          <a:p>
            <a:endParaRPr lang="en-US" dirty="0"/>
          </a:p>
          <a:p>
            <a:endParaRPr lang="en-US" dirty="0"/>
          </a:p>
        </p:txBody>
      </p:sp>
    </p:spTree>
    <p:extLst>
      <p:ext uri="{BB962C8B-B14F-4D97-AF65-F5344CB8AC3E}">
        <p14:creationId xmlns:p14="http://schemas.microsoft.com/office/powerpoint/2010/main" val="856697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44314425"/>
              </p:ext>
            </p:extLst>
          </p:nvPr>
        </p:nvGraphicFramePr>
        <p:xfrm>
          <a:off x="2148" y="-24233"/>
          <a:ext cx="86868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allpaperscraft.com/image/field_ears_agriculture_crop_grain_42484_1600x120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739235018"/>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333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
        <p:nvSpPr>
          <p:cNvPr id="6" name="TextBox 5"/>
          <p:cNvSpPr txBox="1"/>
          <p:nvPr/>
        </p:nvSpPr>
        <p:spPr>
          <a:xfrm>
            <a:off x="3657600" y="533400"/>
            <a:ext cx="4648200" cy="1200329"/>
          </a:xfrm>
          <a:prstGeom prst="wedgeRectCallout">
            <a:avLst>
              <a:gd name="adj1" fmla="val -53746"/>
              <a:gd name="adj2" fmla="val 131354"/>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smtClean="0">
                <a:solidFill>
                  <a:srgbClr val="FFFFFF"/>
                </a:solidFill>
              </a:rPr>
              <a:t>Biotechnology is using living organisms to produce or change plant or animal products.</a:t>
            </a:r>
            <a:endParaRPr lang="en-US" sz="2400" dirty="0">
              <a:solidFill>
                <a:srgbClr val="FFFFFF"/>
              </a:solidFill>
            </a:endParaRPr>
          </a:p>
        </p:txBody>
      </p:sp>
      <p:sp>
        <p:nvSpPr>
          <p:cNvPr id="2" name="TextBox 1"/>
          <p:cNvSpPr txBox="1"/>
          <p:nvPr/>
        </p:nvSpPr>
        <p:spPr>
          <a:xfrm>
            <a:off x="4572000" y="3276600"/>
            <a:ext cx="3810000" cy="1754327"/>
          </a:xfrm>
          <a:prstGeom prst="rect">
            <a:avLst/>
          </a:prstGeom>
          <a:noFill/>
        </p:spPr>
        <p:txBody>
          <a:bodyPr wrap="square" rtlCol="0">
            <a:spAutoFit/>
          </a:bodyPr>
          <a:lstStyle/>
          <a:p>
            <a:r>
              <a:rPr lang="en-US" dirty="0"/>
              <a:t>Also called genetically modified.</a:t>
            </a:r>
          </a:p>
          <a:p>
            <a:endParaRPr lang="en-US" dirty="0"/>
          </a:p>
          <a:p>
            <a:r>
              <a:rPr lang="en-US" dirty="0"/>
              <a:t>Recent innovations have led to </a:t>
            </a:r>
            <a:r>
              <a:rPr lang="en-US" dirty="0" smtClean="0"/>
              <a:t>super plants </a:t>
            </a:r>
            <a:r>
              <a:rPr lang="en-US" dirty="0"/>
              <a:t>that grow at faster rates even in poor soil.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2514600" y="1600200"/>
            <a:ext cx="3413478" cy="3761792"/>
          </a:xfrm>
          <a:prstGeom prst="rect">
            <a:avLst/>
          </a:prstGeom>
          <a:noFill/>
          <a:ln w="9525">
            <a:noFill/>
            <a:miter lim="800000"/>
            <a:headEnd/>
            <a:tailEnd/>
          </a:ln>
        </p:spPr>
      </p:pic>
      <p:sp>
        <p:nvSpPr>
          <p:cNvPr id="3" name="TextBox 2"/>
          <p:cNvSpPr txBox="1"/>
          <p:nvPr/>
        </p:nvSpPr>
        <p:spPr>
          <a:xfrm>
            <a:off x="990600" y="533400"/>
            <a:ext cx="6705600" cy="70788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4000" dirty="0" smtClean="0"/>
              <a:t>Peeling Back the Label</a:t>
            </a:r>
            <a:endParaRPr lang="en-US" sz="4000" dirty="0"/>
          </a:p>
        </p:txBody>
      </p:sp>
      <p:sp>
        <p:nvSpPr>
          <p:cNvPr id="2" name="TextBox 1"/>
          <p:cNvSpPr txBox="1"/>
          <p:nvPr/>
        </p:nvSpPr>
        <p:spPr>
          <a:xfrm>
            <a:off x="294523" y="5715000"/>
            <a:ext cx="8544678" cy="1200329"/>
          </a:xfrm>
          <a:prstGeom prst="rect">
            <a:avLst/>
          </a:prstGeom>
          <a:noFill/>
        </p:spPr>
        <p:txBody>
          <a:bodyPr wrap="square" rtlCol="0">
            <a:spAutoFit/>
          </a:bodyPr>
          <a:lstStyle/>
          <a:p>
            <a:r>
              <a:rPr lang="en-US" dirty="0"/>
              <a:t>USDA Organic: To earn the label, foods must be produced without the use of synthetic pesticides, herbicides, </a:t>
            </a:r>
            <a:r>
              <a:rPr lang="en-US" dirty="0" err="1" smtClean="0"/>
              <a:t>fertilzer’s</a:t>
            </a:r>
            <a:r>
              <a:rPr lang="en-US" dirty="0"/>
              <a:t>, sludge, irradiation, or genetically modified seeds, according to the agency. Cows must have access to pasture a minimum of 120 days per year.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14400" y="1524000"/>
          <a:ext cx="7315200" cy="3429002"/>
        </p:xfrm>
        <a:graphic>
          <a:graphicData uri="http://schemas.openxmlformats.org/drawingml/2006/table">
            <a:tbl>
              <a:tblPr firstRow="1" bandRow="1">
                <a:tableStyleId>{00A15C55-8517-42AA-B614-E9B94910E393}</a:tableStyleId>
              </a:tblPr>
              <a:tblGrid>
                <a:gridCol w="1188720"/>
                <a:gridCol w="3108960"/>
                <a:gridCol w="3017520"/>
              </a:tblGrid>
              <a:tr h="484094">
                <a:tc>
                  <a:txBody>
                    <a:bodyPr/>
                    <a:lstStyle/>
                    <a:p>
                      <a:r>
                        <a:rPr lang="en-US" dirty="0" smtClean="0"/>
                        <a:t>Rank</a:t>
                      </a:r>
                      <a:endParaRPr lang="en-US" dirty="0"/>
                    </a:p>
                  </a:txBody>
                  <a:tcPr/>
                </a:tc>
                <a:tc>
                  <a:txBody>
                    <a:bodyPr/>
                    <a:lstStyle/>
                    <a:p>
                      <a:r>
                        <a:rPr lang="en-US" dirty="0" smtClean="0"/>
                        <a:t>Country</a:t>
                      </a:r>
                      <a:endParaRPr lang="en-US" dirty="0"/>
                    </a:p>
                  </a:txBody>
                  <a:tcPr/>
                </a:tc>
                <a:tc>
                  <a:txBody>
                    <a:bodyPr/>
                    <a:lstStyle/>
                    <a:p>
                      <a:r>
                        <a:rPr lang="en-US" dirty="0" smtClean="0"/>
                        <a:t>Output in Millions</a:t>
                      </a:r>
                      <a:endParaRPr lang="en-US" dirty="0"/>
                    </a:p>
                  </a:txBody>
                  <a:tcPr/>
                </a:tc>
              </a:tr>
              <a:tr h="490818">
                <a:tc>
                  <a:txBody>
                    <a:bodyPr/>
                    <a:lstStyle/>
                    <a:p>
                      <a:r>
                        <a:rPr lang="en-US" dirty="0" smtClean="0"/>
                        <a:t>1</a:t>
                      </a:r>
                      <a:endParaRPr lang="en-US" dirty="0"/>
                    </a:p>
                  </a:txBody>
                  <a:tcPr/>
                </a:tc>
                <a:tc>
                  <a:txBody>
                    <a:bodyPr/>
                    <a:lstStyle/>
                    <a:p>
                      <a:r>
                        <a:rPr lang="en-US" dirty="0" smtClean="0"/>
                        <a:t>China</a:t>
                      </a:r>
                      <a:endParaRPr lang="en-US" dirty="0"/>
                    </a:p>
                  </a:txBody>
                  <a:tcPr/>
                </a:tc>
                <a:tc>
                  <a:txBody>
                    <a:bodyPr/>
                    <a:lstStyle/>
                    <a:p>
                      <a:r>
                        <a:rPr lang="en-US" dirty="0" smtClean="0"/>
                        <a:t>520,352</a:t>
                      </a:r>
                      <a:endParaRPr lang="en-US" dirty="0"/>
                    </a:p>
                  </a:txBody>
                  <a:tcPr/>
                </a:tc>
              </a:tr>
              <a:tr h="490818">
                <a:tc>
                  <a:txBody>
                    <a:bodyPr/>
                    <a:lstStyle/>
                    <a:p>
                      <a:endParaRPr lang="en-US" dirty="0"/>
                    </a:p>
                  </a:txBody>
                  <a:tcPr/>
                </a:tc>
                <a:tc>
                  <a:txBody>
                    <a:bodyPr/>
                    <a:lstStyle/>
                    <a:p>
                      <a:r>
                        <a:rPr lang="en-US" dirty="0" smtClean="0"/>
                        <a:t>European Union</a:t>
                      </a:r>
                      <a:endParaRPr lang="en-US" dirty="0"/>
                    </a:p>
                  </a:txBody>
                  <a:tcPr/>
                </a:tc>
                <a:tc>
                  <a:txBody>
                    <a:bodyPr/>
                    <a:lstStyle/>
                    <a:p>
                      <a:r>
                        <a:rPr lang="en-US" dirty="0" smtClean="0"/>
                        <a:t>312,498</a:t>
                      </a:r>
                      <a:endParaRPr lang="en-US" dirty="0"/>
                    </a:p>
                  </a:txBody>
                  <a:tcPr/>
                </a:tc>
              </a:tr>
              <a:tr h="490818">
                <a:tc>
                  <a:txBody>
                    <a:bodyPr/>
                    <a:lstStyle/>
                    <a:p>
                      <a:r>
                        <a:rPr lang="en-US" dirty="0" smtClean="0"/>
                        <a:t>2</a:t>
                      </a:r>
                      <a:endParaRPr lang="en-US" dirty="0"/>
                    </a:p>
                  </a:txBody>
                  <a:tcPr/>
                </a:tc>
                <a:tc>
                  <a:txBody>
                    <a:bodyPr/>
                    <a:lstStyle/>
                    <a:p>
                      <a:r>
                        <a:rPr lang="en-US" dirty="0" smtClean="0"/>
                        <a:t>India</a:t>
                      </a:r>
                      <a:endParaRPr lang="en-US" dirty="0"/>
                    </a:p>
                  </a:txBody>
                  <a:tcPr/>
                </a:tc>
                <a:tc>
                  <a:txBody>
                    <a:bodyPr/>
                    <a:lstStyle/>
                    <a:p>
                      <a:r>
                        <a:rPr lang="en-US" dirty="0" smtClean="0"/>
                        <a:t>210,116</a:t>
                      </a:r>
                      <a:endParaRPr lang="en-US" dirty="0"/>
                    </a:p>
                  </a:txBody>
                  <a:tcPr/>
                </a:tc>
              </a:tr>
              <a:tr h="490818">
                <a:tc>
                  <a:txBody>
                    <a:bodyPr/>
                    <a:lstStyle/>
                    <a:p>
                      <a:r>
                        <a:rPr lang="en-US" dirty="0" smtClean="0"/>
                        <a:t>3</a:t>
                      </a:r>
                      <a:endParaRPr lang="en-US" dirty="0"/>
                    </a:p>
                  </a:txBody>
                  <a:tcPr/>
                </a:tc>
                <a:tc>
                  <a:txBody>
                    <a:bodyPr/>
                    <a:lstStyle/>
                    <a:p>
                      <a:r>
                        <a:rPr lang="en-US" dirty="0" smtClean="0"/>
                        <a:t>United States</a:t>
                      </a:r>
                      <a:endParaRPr lang="en-US" dirty="0"/>
                    </a:p>
                  </a:txBody>
                  <a:tcPr/>
                </a:tc>
                <a:tc>
                  <a:txBody>
                    <a:bodyPr/>
                    <a:lstStyle/>
                    <a:p>
                      <a:r>
                        <a:rPr lang="en-US" dirty="0" smtClean="0"/>
                        <a:t>171,075</a:t>
                      </a:r>
                      <a:endParaRPr lang="en-US" dirty="0"/>
                    </a:p>
                  </a:txBody>
                  <a:tcPr/>
                </a:tc>
              </a:tr>
              <a:tr h="490818">
                <a:tc>
                  <a:txBody>
                    <a:bodyPr/>
                    <a:lstStyle/>
                    <a:p>
                      <a:r>
                        <a:rPr lang="en-US" dirty="0" smtClean="0"/>
                        <a:t>4</a:t>
                      </a:r>
                      <a:endParaRPr lang="en-US" dirty="0"/>
                    </a:p>
                  </a:txBody>
                  <a:tcPr/>
                </a:tc>
                <a:tc>
                  <a:txBody>
                    <a:bodyPr/>
                    <a:lstStyle/>
                    <a:p>
                      <a:r>
                        <a:rPr lang="en-US" dirty="0" smtClean="0"/>
                        <a:t>Brazil</a:t>
                      </a:r>
                      <a:endParaRPr lang="en-US" dirty="0"/>
                    </a:p>
                  </a:txBody>
                  <a:tcPr/>
                </a:tc>
                <a:tc>
                  <a:txBody>
                    <a:bodyPr/>
                    <a:lstStyle/>
                    <a:p>
                      <a:r>
                        <a:rPr lang="en-US" dirty="0" smtClean="0"/>
                        <a:t>96,016</a:t>
                      </a:r>
                      <a:endParaRPr lang="en-US" dirty="0"/>
                    </a:p>
                  </a:txBody>
                  <a:tcPr/>
                </a:tc>
              </a:tr>
              <a:tr h="490818">
                <a:tc>
                  <a:txBody>
                    <a:bodyPr/>
                    <a:lstStyle/>
                    <a:p>
                      <a:r>
                        <a:rPr lang="en-US" dirty="0" smtClean="0"/>
                        <a:t>5</a:t>
                      </a:r>
                      <a:endParaRPr lang="en-US" dirty="0"/>
                    </a:p>
                  </a:txBody>
                  <a:tcPr/>
                </a:tc>
                <a:tc>
                  <a:txBody>
                    <a:bodyPr/>
                    <a:lstStyle/>
                    <a:p>
                      <a:r>
                        <a:rPr lang="en-US" dirty="0" smtClean="0"/>
                        <a:t>Japan</a:t>
                      </a:r>
                      <a:endParaRPr lang="en-US" dirty="0"/>
                    </a:p>
                  </a:txBody>
                  <a:tcPr/>
                </a:tc>
                <a:tc>
                  <a:txBody>
                    <a:bodyPr/>
                    <a:lstStyle/>
                    <a:p>
                      <a:r>
                        <a:rPr lang="en-US" dirty="0" smtClean="0"/>
                        <a:t>81,089</a:t>
                      </a:r>
                      <a:endParaRPr lang="en-US" dirty="0"/>
                    </a:p>
                  </a:txBody>
                  <a:tcPr/>
                </a:tc>
              </a:tr>
            </a:tbl>
          </a:graphicData>
        </a:graphic>
      </p:graphicFrame>
      <p:sp>
        <p:nvSpPr>
          <p:cNvPr id="3" name="TextBox 2"/>
          <p:cNvSpPr txBox="1"/>
          <p:nvPr/>
        </p:nvSpPr>
        <p:spPr>
          <a:xfrm>
            <a:off x="990600" y="762000"/>
            <a:ext cx="7010400"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t>Countries Ranked by Agricultural Output, 2009</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rot="16200000">
            <a:off x="1143000" y="-1143000"/>
            <a:ext cx="6858000" cy="914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572000" y="4572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Agriculture is the deliberate tending of crops and livestock in order to produce food and fiber.</a:t>
            </a:r>
            <a:endParaRPr lang="en-US" sz="2400" dirty="0">
              <a:solidFill>
                <a:srgbClr val="FFFFFF"/>
              </a:solidFill>
            </a:endParaRPr>
          </a:p>
        </p:txBody>
      </p:sp>
      <p:pic>
        <p:nvPicPr>
          <p:cNvPr id="57346"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138330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81000" y="2590800"/>
            <a:ext cx="8382000" cy="1114935"/>
          </a:xfrm>
          <a:solidFill>
            <a:schemeClr val="bg1">
              <a:alpha val="52000"/>
            </a:schemeClr>
          </a:solidFill>
          <a:ln cap="rnd">
            <a:solidFill>
              <a:schemeClr val="bg1">
                <a:lumMod val="95000"/>
                <a:lumOff val="5000"/>
              </a:schemeClr>
            </a:solidFill>
            <a:bevel/>
          </a:ln>
        </p:spPr>
        <p:style>
          <a:lnRef idx="2">
            <a:schemeClr val="accent6">
              <a:shade val="50000"/>
            </a:schemeClr>
          </a:lnRef>
          <a:fillRef idx="1">
            <a:schemeClr val="accent6"/>
          </a:fillRef>
          <a:effectRef idx="0">
            <a:schemeClr val="accent6"/>
          </a:effectRef>
          <a:fontRef idx="minor">
            <a:schemeClr val="lt1"/>
          </a:fontRef>
        </p:style>
        <p:txBody>
          <a:bodyPr rtlCol="0">
            <a:normAutofit/>
          </a:bodyPr>
          <a:lstStyle/>
          <a:p>
            <a:pPr fontAlgn="auto">
              <a:spcAft>
                <a:spcPts val="0"/>
              </a:spcAft>
              <a:defRPr/>
            </a:pPr>
            <a:r>
              <a:rPr lang="en-US" sz="3200" dirty="0" smtClean="0">
                <a:effectLst>
                  <a:outerShdw blurRad="50800" dist="38100" dir="18900000" algn="bl" rotWithShape="0">
                    <a:prstClr val="black">
                      <a:alpha val="40000"/>
                    </a:prstClr>
                  </a:outerShdw>
                </a:effectLst>
                <a:latin typeface="Britannic Bold" pitchFamily="34" charset="0"/>
              </a:rPr>
              <a:t>Subsistence </a:t>
            </a:r>
            <a:r>
              <a:rPr lang="en-US" sz="3200" dirty="0" err="1" smtClean="0">
                <a:effectLst>
                  <a:outerShdw blurRad="50800" dist="38100" dir="18900000" algn="bl" rotWithShape="0">
                    <a:prstClr val="black">
                      <a:alpha val="40000"/>
                    </a:prstClr>
                  </a:outerShdw>
                </a:effectLst>
                <a:latin typeface="Britannic Bold" pitchFamily="34" charset="0"/>
              </a:rPr>
              <a:t>vs</a:t>
            </a:r>
            <a:r>
              <a:rPr lang="en-US" sz="3200" dirty="0" smtClean="0">
                <a:effectLst>
                  <a:outerShdw blurRad="50800" dist="38100" dir="18900000" algn="bl" rotWithShape="0">
                    <a:prstClr val="black">
                      <a:alpha val="40000"/>
                    </a:prstClr>
                  </a:outerShdw>
                </a:effectLst>
                <a:latin typeface="Britannic Bold" pitchFamily="34" charset="0"/>
              </a:rPr>
              <a:t> Commercial Farming</a:t>
            </a:r>
            <a:endParaRPr lang="en-US" sz="3200" dirty="0">
              <a:solidFill>
                <a:srgbClr val="FFFF00"/>
              </a:solidFill>
              <a:effectLst>
                <a:outerShdw blurRad="50800" dist="38100" dir="2700000" algn="tl" rotWithShape="0">
                  <a:prstClr val="black">
                    <a:alpha val="40000"/>
                  </a:prstClr>
                </a:outerShdw>
              </a:effectLst>
              <a:latin typeface="Britannic Bold" pitchFamily="34" charset="0"/>
            </a:endParaRPr>
          </a:p>
        </p:txBody>
      </p:sp>
    </p:spTree>
    <p:extLst>
      <p:ext uri="{BB962C8B-B14F-4D97-AF65-F5344CB8AC3E}">
        <p14:creationId xmlns:p14="http://schemas.microsoft.com/office/powerpoint/2010/main" val="352741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Percentage agricultural </a:t>
            </a:r>
            <a:br>
              <a:rPr lang="en-US" dirty="0" smtClean="0">
                <a:ea typeface="+mj-ea"/>
              </a:rPr>
            </a:br>
            <a:r>
              <a:rPr lang="en-US" dirty="0" smtClean="0">
                <a:ea typeface="+mj-ea"/>
              </a:rPr>
              <a:t>Primary Economic Activities</a:t>
            </a:r>
          </a:p>
        </p:txBody>
      </p:sp>
      <p:pic>
        <p:nvPicPr>
          <p:cNvPr id="8195" name="Content Placeholder 3" descr="percentage ag activitie.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28600" y="1447800"/>
            <a:ext cx="8610600" cy="5257800"/>
          </a:xfrm>
        </p:spPr>
      </p:pic>
    </p:spTree>
    <p:extLst>
      <p:ext uri="{BB962C8B-B14F-4D97-AF65-F5344CB8AC3E}">
        <p14:creationId xmlns:p14="http://schemas.microsoft.com/office/powerpoint/2010/main" val="57027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724400" y="304800"/>
            <a:ext cx="3962400" cy="2362200"/>
          </a:xfrm>
          <a:prstGeom prst="wedgeRectCallout">
            <a:avLst>
              <a:gd name="adj1" fmla="val -56428"/>
              <a:gd name="adj2" fmla="val 72840"/>
            </a:avLst>
          </a:prstGeom>
          <a:solidFill>
            <a:schemeClr val="accent1">
              <a:alpha val="52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Subsistence Agriculture is most prevalent in LDCs and produces no surplus. Commercial Agriculture is the production of surpluses with the intention to sell.</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413460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u="sng" dirty="0">
                <a:latin typeface="Franklin Gothic Demi" charset="0"/>
              </a:rPr>
              <a:t>Subsistence</a:t>
            </a:r>
            <a:r>
              <a:rPr lang="en-US" dirty="0">
                <a:latin typeface="Franklin Gothic Demi" charset="0"/>
              </a:rPr>
              <a:t> </a:t>
            </a:r>
            <a:r>
              <a:rPr lang="en-US" dirty="0" smtClean="0">
                <a:latin typeface="Franklin Gothic Demi" charset="0"/>
              </a:rPr>
              <a:t>Agriculture</a:t>
            </a:r>
            <a:endParaRPr lang="en-US" dirty="0">
              <a:latin typeface="Franklin Gothic Demi" charset="0"/>
            </a:endParaRPr>
          </a:p>
        </p:txBody>
      </p:sp>
      <p:sp>
        <p:nvSpPr>
          <p:cNvPr id="19459" name="Rectangle 3"/>
          <p:cNvSpPr>
            <a:spLocks noGrp="1" noChangeArrowheads="1"/>
          </p:cNvSpPr>
          <p:nvPr>
            <p:ph sz="quarter" idx="1"/>
          </p:nvPr>
        </p:nvSpPr>
        <p:spPr>
          <a:xfrm>
            <a:off x="457200" y="1417638"/>
            <a:ext cx="7467600" cy="4525963"/>
          </a:xfrm>
        </p:spPr>
        <p:txBody>
          <a:bodyPr/>
          <a:lstStyle/>
          <a:p>
            <a:pPr marL="419100" lvl="1" indent="-382588">
              <a:buSzPct val="80000"/>
              <a:buFont typeface="Wingdings 2" charset="0"/>
              <a:buChar char=""/>
            </a:pPr>
            <a:r>
              <a:rPr lang="en-US" sz="3000" dirty="0" smtClean="0">
                <a:latin typeface="Franklin Gothic Demi" charset="0"/>
                <a:cs typeface="ＭＳ Ｐゴシック" charset="0"/>
              </a:rPr>
              <a:t>Producing food needed to </a:t>
            </a:r>
            <a:r>
              <a:rPr lang="en-US" sz="3000" u="sng" dirty="0" smtClean="0">
                <a:latin typeface="Franklin Gothic Demi" charset="0"/>
                <a:cs typeface="ＭＳ Ｐゴシック" charset="0"/>
              </a:rPr>
              <a:t>survive</a:t>
            </a:r>
            <a:r>
              <a:rPr lang="en-US" sz="3000" dirty="0" smtClean="0">
                <a:latin typeface="Franklin Gothic Demi" charset="0"/>
                <a:cs typeface="ＭＳ Ｐゴシック" charset="0"/>
              </a:rPr>
              <a:t> on a daily basis</a:t>
            </a:r>
          </a:p>
          <a:p>
            <a:pPr eaLnBrk="1" hangingPunct="1"/>
            <a:r>
              <a:rPr lang="en-US" dirty="0" smtClean="0">
                <a:latin typeface="Franklin Gothic Demi" charset="0"/>
              </a:rPr>
              <a:t>Near </a:t>
            </a:r>
            <a:r>
              <a:rPr lang="en-US" dirty="0">
                <a:latin typeface="Franklin Gothic Demi" charset="0"/>
              </a:rPr>
              <a:t>total </a:t>
            </a:r>
            <a:r>
              <a:rPr lang="en-US" u="sng" dirty="0">
                <a:latin typeface="Franklin Gothic Demi" charset="0"/>
              </a:rPr>
              <a:t>self-sufficiency </a:t>
            </a:r>
            <a:r>
              <a:rPr lang="en-US" dirty="0">
                <a:latin typeface="Franklin Gothic Demi" charset="0"/>
              </a:rPr>
              <a:t>– predominant occupation of mankind today</a:t>
            </a:r>
          </a:p>
          <a:p>
            <a:pPr eaLnBrk="1" hangingPunct="1"/>
            <a:r>
              <a:rPr lang="en-US" dirty="0">
                <a:latin typeface="Franklin Gothic Demi" charset="0"/>
              </a:rPr>
              <a:t>2 types:</a:t>
            </a:r>
          </a:p>
          <a:p>
            <a:pPr lvl="2" eaLnBrk="1" hangingPunct="1"/>
            <a:r>
              <a:rPr lang="en-US" sz="3000" u="sng" dirty="0">
                <a:latin typeface="Franklin Gothic Demi" charset="0"/>
                <a:cs typeface="ＭＳ Ｐゴシック" charset="0"/>
              </a:rPr>
              <a:t>Extensive</a:t>
            </a:r>
          </a:p>
          <a:p>
            <a:pPr lvl="2" eaLnBrk="1" hangingPunct="1"/>
            <a:r>
              <a:rPr lang="en-US" sz="3000" u="sng" dirty="0" smtClean="0">
                <a:latin typeface="Franklin Gothic Demi" charset="0"/>
                <a:cs typeface="ＭＳ Ｐゴシック" charset="0"/>
              </a:rPr>
              <a:t>Intensive</a:t>
            </a:r>
          </a:p>
          <a:p>
            <a:pPr lvl="2" eaLnBrk="1" hangingPunct="1"/>
            <a:endParaRPr lang="en-US" sz="3000" u="sng" dirty="0" smtClean="0">
              <a:latin typeface="Franklin Gothic Demi" charset="0"/>
              <a:cs typeface="ＭＳ Ｐゴシック" charset="0"/>
            </a:endParaRPr>
          </a:p>
        </p:txBody>
      </p:sp>
    </p:spTree>
    <p:extLst>
      <p:ext uri="{BB962C8B-B14F-4D97-AF65-F5344CB8AC3E}">
        <p14:creationId xmlns:p14="http://schemas.microsoft.com/office/powerpoint/2010/main" val="4139077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a:bodyPr>
          <a:lstStyle/>
          <a:p>
            <a:r>
              <a:rPr lang="en-US" dirty="0" smtClean="0"/>
              <a:t>Differences</a:t>
            </a:r>
            <a:endParaRPr lang="en-US" dirty="0"/>
          </a:p>
        </p:txBody>
      </p:sp>
      <p:graphicFrame>
        <p:nvGraphicFramePr>
          <p:cNvPr id="4" name="Diagram 3"/>
          <p:cNvGraphicFramePr/>
          <p:nvPr>
            <p:extLst>
              <p:ext uri="{D42A27DB-BD31-4B8C-83A1-F6EECF244321}">
                <p14:modId xmlns:p14="http://schemas.microsoft.com/office/powerpoint/2010/main" val="3917736579"/>
              </p:ext>
            </p:extLst>
          </p:nvPr>
        </p:nvGraphicFramePr>
        <p:xfrm>
          <a:off x="0" y="1600200"/>
          <a:ext cx="9144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263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style>
          <a:lnRef idx="3">
            <a:schemeClr val="lt1"/>
          </a:lnRef>
          <a:fillRef idx="1">
            <a:schemeClr val="accent1"/>
          </a:fillRef>
          <a:effectRef idx="1">
            <a:schemeClr val="accent1"/>
          </a:effectRef>
          <a:fontRef idx="minor">
            <a:schemeClr val="lt1"/>
          </a:fontRef>
        </p:style>
        <p:txBody>
          <a:bodyPr>
            <a:normAutofit/>
          </a:bodyPr>
          <a:lstStyle/>
          <a:p>
            <a:r>
              <a:rPr lang="en-US" dirty="0" smtClean="0"/>
              <a:t>Subsistence Farming</a:t>
            </a:r>
            <a:endParaRPr lang="en-US" dirty="0"/>
          </a:p>
        </p:txBody>
      </p:sp>
    </p:spTree>
    <p:extLst>
      <p:ext uri="{BB962C8B-B14F-4D97-AF65-F5344CB8AC3E}">
        <p14:creationId xmlns:p14="http://schemas.microsoft.com/office/powerpoint/2010/main" val="377726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3981509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47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2800" dirty="0" smtClean="0">
                <a:ea typeface="+mj-ea"/>
              </a:rPr>
              <a:t>Intensive Subsistence: involves the efficient use of a small parcel of land in order to maximize crop yield</a:t>
            </a:r>
            <a:br>
              <a:rPr lang="en-US" sz="2800" dirty="0" smtClean="0">
                <a:ea typeface="+mj-ea"/>
              </a:rPr>
            </a:br>
            <a:r>
              <a:rPr lang="en-US" sz="2800" dirty="0" smtClean="0">
                <a:ea typeface="+mj-ea"/>
              </a:rPr>
              <a:t>Large </a:t>
            </a:r>
            <a:r>
              <a:rPr lang="en-US" sz="2800" smtClean="0">
                <a:ea typeface="+mj-ea"/>
              </a:rPr>
              <a:t>amounts of Human </a:t>
            </a:r>
            <a:r>
              <a:rPr lang="en-US" sz="2800" dirty="0" smtClean="0">
                <a:ea typeface="+mj-ea"/>
              </a:rPr>
              <a:t>labor and fertilizer</a:t>
            </a:r>
            <a:br>
              <a:rPr lang="en-US" sz="2800" dirty="0" smtClean="0">
                <a:ea typeface="+mj-ea"/>
              </a:rPr>
            </a:br>
            <a:r>
              <a:rPr lang="en-US" sz="2800" dirty="0" smtClean="0">
                <a:ea typeface="+mj-ea"/>
              </a:rPr>
              <a:t>Asia: India, China and Southeast Asia</a:t>
            </a:r>
          </a:p>
        </p:txBody>
      </p:sp>
      <p:pic>
        <p:nvPicPr>
          <p:cNvPr id="17411" name="Content Placeholder 3" descr="intensive subsistence.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967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atin typeface="Calibri" charset="0"/>
              </a:rPr>
              <a:t>Subsistence Wet Rice</a:t>
            </a:r>
          </a:p>
        </p:txBody>
      </p:sp>
      <p:pic>
        <p:nvPicPr>
          <p:cNvPr id="18435" name="Content Placeholder 3" descr="subsistence wet ric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extLst>
      <p:ext uri="{BB962C8B-B14F-4D97-AF65-F5344CB8AC3E}">
        <p14:creationId xmlns:p14="http://schemas.microsoft.com/office/powerpoint/2010/main" val="1581323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524000"/>
          </a:xfrm>
        </p:spPr>
        <p:txBody>
          <a:bodyPr>
            <a:normAutofit fontScale="90000"/>
          </a:bodyPr>
          <a:lstStyle/>
          <a:p>
            <a:pPr eaLnBrk="1" hangingPunct="1"/>
            <a:r>
              <a:rPr lang="en-US" sz="3600">
                <a:latin typeface="Calibri" charset="0"/>
              </a:rPr>
              <a:t>Even in MDCs, Intensive-subsistence wet rice can still exist</a:t>
            </a:r>
            <a:r>
              <a:rPr lang="en-US" sz="4000">
                <a:latin typeface="Calibri" charset="0"/>
              </a:rPr>
              <a:t/>
            </a:r>
            <a:br>
              <a:rPr lang="en-US" sz="4000">
                <a:latin typeface="Calibri" charset="0"/>
              </a:rPr>
            </a:br>
            <a:r>
              <a:rPr lang="en-US" sz="1000">
                <a:latin typeface="Calibri" charset="0"/>
                <a:hlinkClick r:id="rId2"/>
              </a:rPr>
              <a:t>http://www.pbs.org/frontlineworld/rough/2005/11/japan_the_slow.html</a:t>
            </a:r>
            <a:r>
              <a:rPr lang="en-US" sz="1000">
                <a:latin typeface="Calibri" charset="0"/>
              </a:rPr>
              <a:t/>
            </a:r>
            <a:br>
              <a:rPr lang="en-US" sz="1000">
                <a:latin typeface="Calibri" charset="0"/>
              </a:rPr>
            </a:br>
            <a:r>
              <a:rPr lang="en-US" sz="4000">
                <a:latin typeface="Calibri" charset="0"/>
              </a:rPr>
              <a:t/>
            </a:r>
            <a:br>
              <a:rPr lang="en-US" sz="4000">
                <a:latin typeface="Calibri" charset="0"/>
              </a:rPr>
            </a:br>
            <a:endParaRPr lang="en-US" sz="4000">
              <a:latin typeface="Calibri" charset="0"/>
            </a:endParaRPr>
          </a:p>
        </p:txBody>
      </p:sp>
      <p:pic>
        <p:nvPicPr>
          <p:cNvPr id="19459" name="Content Placeholder 3" descr="japan slow life.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1600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style>
          <a:lnRef idx="3">
            <a:schemeClr val="lt1"/>
          </a:lnRef>
          <a:fillRef idx="1">
            <a:schemeClr val="accent4"/>
          </a:fillRef>
          <a:effectRef idx="1">
            <a:schemeClr val="accent4"/>
          </a:effectRef>
          <a:fontRef idx="minor">
            <a:schemeClr val="lt1"/>
          </a:fontRef>
        </p:style>
        <p:txBody>
          <a:bodyPr/>
          <a:lstStyle/>
          <a:p>
            <a:r>
              <a:rPr lang="en-US" dirty="0" smtClean="0"/>
              <a:t>The History of Agriculture</a:t>
            </a:r>
            <a:endParaRPr lang="en-US" dirty="0"/>
          </a:p>
        </p:txBody>
      </p:sp>
    </p:spTree>
    <p:extLst>
      <p:ext uri="{BB962C8B-B14F-4D97-AF65-F5344CB8AC3E}">
        <p14:creationId xmlns:p14="http://schemas.microsoft.com/office/powerpoint/2010/main" val="39420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yellowleaf.wpengine.netdna-cdn.com/wp-content/uploads/2011/08/Slash-and-Burn-Agriculture-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aphicFrame>
        <p:nvGraphicFramePr>
          <p:cNvPr id="6" name="Diagram 5"/>
          <p:cNvGraphicFramePr/>
          <p:nvPr>
            <p:extLst>
              <p:ext uri="{D42A27DB-BD31-4B8C-83A1-F6EECF244321}">
                <p14:modId xmlns:p14="http://schemas.microsoft.com/office/powerpoint/2010/main" val="328950736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362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sz="2400">
                <a:latin typeface="Calibri" charset="0"/>
              </a:rPr>
              <a:t>Shifting Cultivation: Found in tropical forests farmers aim to maintain soil fertility by rotating the fields they cultivate.</a:t>
            </a:r>
            <a:br>
              <a:rPr lang="en-US" sz="2400">
                <a:latin typeface="Calibri" charset="0"/>
              </a:rPr>
            </a:br>
            <a:r>
              <a:rPr lang="en-US" sz="1400">
                <a:latin typeface="Calibri" charset="0"/>
              </a:rPr>
              <a:t>The picture below is in the Amazon in Ecuador and an area is being cut down, ready for burning and then planting.</a:t>
            </a:r>
          </a:p>
        </p:txBody>
      </p:sp>
      <p:pic>
        <p:nvPicPr>
          <p:cNvPr id="14339" name="Content Placeholder 5" descr="DSCF0394.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28600" y="1600200"/>
            <a:ext cx="8458200" cy="4953000"/>
          </a:xfrm>
        </p:spPr>
      </p:pic>
    </p:spTree>
    <p:extLst>
      <p:ext uri="{BB962C8B-B14F-4D97-AF65-F5344CB8AC3E}">
        <p14:creationId xmlns:p14="http://schemas.microsoft.com/office/powerpoint/2010/main" val="327588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j-ea"/>
              </a:rPr>
              <a:t>Mixing of seeds and seedlings in the same </a:t>
            </a:r>
            <a:r>
              <a:rPr lang="en-US"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j-ea"/>
              </a:rPr>
              <a:t>swidden</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j-ea"/>
              </a:rPr>
              <a:t> is INTERTILLAGE. </a:t>
            </a:r>
          </a:p>
        </p:txBody>
      </p:sp>
      <p:pic>
        <p:nvPicPr>
          <p:cNvPr id="16387" name="Content Placeholder 3" descr="intertillage.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104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9747631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5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pPr eaLnBrk="1" hangingPunct="1"/>
            <a:r>
              <a:rPr lang="en-US" sz="2800">
                <a:latin typeface="Calibri" charset="0"/>
              </a:rPr>
              <a:t>Transhumance: the movement of herds according to seasonal rhythms, warmer, lowland areas in the winter and  cooler, highland areas in summer.</a:t>
            </a:r>
          </a:p>
        </p:txBody>
      </p:sp>
      <p:pic>
        <p:nvPicPr>
          <p:cNvPr id="21507" name="Content Placeholder 3" descr="transhumance.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32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storalism.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p:spPr>
      </p:pic>
    </p:spTree>
    <p:extLst>
      <p:ext uri="{BB962C8B-B14F-4D97-AF65-F5344CB8AC3E}">
        <p14:creationId xmlns:p14="http://schemas.microsoft.com/office/powerpoint/2010/main" val="36938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style>
          <a:lnRef idx="3">
            <a:schemeClr val="lt1"/>
          </a:lnRef>
          <a:fillRef idx="1">
            <a:schemeClr val="accent1"/>
          </a:fillRef>
          <a:effectRef idx="1">
            <a:schemeClr val="accent1"/>
          </a:effectRef>
          <a:fontRef idx="minor">
            <a:schemeClr val="lt1"/>
          </a:fontRef>
        </p:style>
        <p:txBody>
          <a:bodyPr>
            <a:normAutofit/>
          </a:bodyPr>
          <a:lstStyle/>
          <a:p>
            <a:r>
              <a:rPr lang="en-US" dirty="0" smtClean="0"/>
              <a:t>Commercial Agriculture</a:t>
            </a:r>
            <a:endParaRPr lang="en-US" dirty="0"/>
          </a:p>
        </p:txBody>
      </p:sp>
    </p:spTree>
    <p:extLst>
      <p:ext uri="{BB962C8B-B14F-4D97-AF65-F5344CB8AC3E}">
        <p14:creationId xmlns:p14="http://schemas.microsoft.com/office/powerpoint/2010/main" val="98371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0710806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85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z="2400">
                <a:latin typeface="Calibri" charset="0"/>
              </a:rPr>
              <a:t>This picture was taken near Lincoln, Nebraska as an example of MDC farming. What elements do you see?</a:t>
            </a:r>
          </a:p>
        </p:txBody>
      </p:sp>
      <p:pic>
        <p:nvPicPr>
          <p:cNvPr id="50179"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noFill/>
        </p:spPr>
      </p:pic>
    </p:spTree>
    <p:extLst>
      <p:ext uri="{BB962C8B-B14F-4D97-AF65-F5344CB8AC3E}">
        <p14:creationId xmlns:p14="http://schemas.microsoft.com/office/powerpoint/2010/main" val="319527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74638"/>
            <a:ext cx="8229600" cy="2544762"/>
          </a:xfrm>
        </p:spPr>
        <p:txBody>
          <a:bodyPr>
            <a:normAutofit fontScale="90000"/>
          </a:bodyPr>
          <a:lstStyle/>
          <a:p>
            <a:pPr eaLnBrk="1" hangingPunct="1"/>
            <a:r>
              <a:rPr lang="en-US" sz="2000">
                <a:latin typeface="Calibri" charset="0"/>
              </a:rPr>
              <a:t>Irrigation, haystacks, and corn fields as far as the eye can see. What you can</a:t>
            </a:r>
            <a:r>
              <a:rPr lang="ja-JP" altLang="en-US" sz="2000">
                <a:latin typeface="Calibri" charset="0"/>
              </a:rPr>
              <a:t>’</a:t>
            </a:r>
            <a:r>
              <a:rPr lang="en-US" sz="2000">
                <a:latin typeface="Calibri" charset="0"/>
              </a:rPr>
              <a:t>t imagine is the horrific smell.  It was the smell of silage, a food grown to  feed cattle, yet there were no cows in sight! Silage is green corn ground up mixed with molasses, put in silos or put in a rectangular hole in the ground which is called a silage pit. It is opened at the top and one end, when it rains, the water mixes with the silage and sometimes it runs out. A tarp is put over the pit and the heat from the sun causes the silage to ferment and rot. Farmers with more money use silos, farmers with less money dig pits.That is what you smell. Imagine the worst bathroom in a national park smell and then amplify it about 10 times.</a:t>
            </a:r>
          </a:p>
        </p:txBody>
      </p:sp>
      <p:pic>
        <p:nvPicPr>
          <p:cNvPr id="51203"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noFill/>
        </p:spPr>
      </p:pic>
    </p:spTree>
    <p:extLst>
      <p:ext uri="{BB962C8B-B14F-4D97-AF65-F5344CB8AC3E}">
        <p14:creationId xmlns:p14="http://schemas.microsoft.com/office/powerpoint/2010/main" val="342648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343400" y="4572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Seed planting is the production of plants through the planting of seeds where vegetative planting is where new plants are created from existing plants.</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
        <p:nvSpPr>
          <p:cNvPr id="2" name="TextBox 1"/>
          <p:cNvSpPr txBox="1"/>
          <p:nvPr/>
        </p:nvSpPr>
        <p:spPr>
          <a:xfrm>
            <a:off x="4572000" y="3962400"/>
            <a:ext cx="4302788" cy="1477328"/>
          </a:xfrm>
          <a:prstGeom prst="rect">
            <a:avLst/>
          </a:prstGeom>
          <a:noFill/>
        </p:spPr>
        <p:txBody>
          <a:bodyPr wrap="square" rtlCol="0">
            <a:spAutoFit/>
          </a:bodyPr>
          <a:lstStyle/>
          <a:p>
            <a:r>
              <a:rPr lang="en-US" dirty="0"/>
              <a:t>Began with cutting the stems off of another plant or dividing the roots and later they made the leap to seed agriculture which leads to higher yields.</a:t>
            </a:r>
          </a:p>
          <a:p>
            <a:endParaRPr lang="en-US" dirty="0"/>
          </a:p>
        </p:txBody>
      </p:sp>
    </p:spTree>
    <p:extLst>
      <p:ext uri="{BB962C8B-B14F-4D97-AF65-F5344CB8AC3E}">
        <p14:creationId xmlns:p14="http://schemas.microsoft.com/office/powerpoint/2010/main" val="92923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2800" dirty="0" smtClean="0">
                <a:ea typeface="+mj-ea"/>
              </a:rPr>
              <a:t>BUT LOW AND BEHOLD, we drove up 100 yards and look what we found!! This is a feedlot: A large-scale production designed to pen up cattle to fatten for slaughter.</a:t>
            </a:r>
            <a:br>
              <a:rPr lang="en-US" sz="2800" dirty="0" smtClean="0">
                <a:ea typeface="+mj-ea"/>
              </a:rPr>
            </a:br>
            <a:r>
              <a:rPr lang="en-US" sz="2800" dirty="0" smtClean="0">
                <a:ea typeface="+mj-ea"/>
              </a:rPr>
              <a:t> (Hence the silage smell)</a:t>
            </a:r>
            <a:endParaRPr lang="en-US" sz="2800" dirty="0">
              <a:ea typeface="+mj-ea"/>
            </a:endParaRPr>
          </a:p>
        </p:txBody>
      </p:sp>
      <p:pic>
        <p:nvPicPr>
          <p:cNvPr id="52227"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noFill/>
        </p:spPr>
      </p:pic>
    </p:spTree>
    <p:extLst>
      <p:ext uri="{BB962C8B-B14F-4D97-AF65-F5344CB8AC3E}">
        <p14:creationId xmlns:p14="http://schemas.microsoft.com/office/powerpoint/2010/main" val="40042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z="2800">
                <a:latin typeface="Calibri" charset="0"/>
              </a:rPr>
              <a:t>This is the same feedlot showing the facility. These are silos that the silage is stored in.</a:t>
            </a:r>
          </a:p>
        </p:txBody>
      </p:sp>
      <p:pic>
        <p:nvPicPr>
          <p:cNvPr id="5325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457200" y="1600200"/>
            <a:ext cx="8153400" cy="5029200"/>
          </a:xfrm>
          <a:noFill/>
        </p:spPr>
      </p:pic>
    </p:spTree>
    <p:extLst>
      <p:ext uri="{BB962C8B-B14F-4D97-AF65-F5344CB8AC3E}">
        <p14:creationId xmlns:p14="http://schemas.microsoft.com/office/powerpoint/2010/main" val="6918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atin typeface="Calibri" charset="0"/>
              </a:rPr>
              <a:t>What happens here?</a:t>
            </a:r>
          </a:p>
        </p:txBody>
      </p:sp>
      <p:sp>
        <p:nvSpPr>
          <p:cNvPr id="54275" name="Content Placeholder 2"/>
          <p:cNvSpPr>
            <a:spLocks noGrp="1"/>
          </p:cNvSpPr>
          <p:nvPr>
            <p:ph idx="1"/>
          </p:nvPr>
        </p:nvSpPr>
        <p:spPr/>
        <p:txBody>
          <a:bodyPr>
            <a:normAutofit/>
          </a:bodyPr>
          <a:lstStyle/>
          <a:p>
            <a:pPr eaLnBrk="1" hangingPunct="1"/>
            <a:r>
              <a:rPr lang="en-US">
                <a:latin typeface="Calibri" charset="0"/>
              </a:rPr>
              <a:t>Cattle are kept in feedlots, raised on grain grown to feed them, and then slaughtered and sold to food companies. This is a large-scale production and just a snapshot of one company or family</a:t>
            </a:r>
            <a:r>
              <a:rPr lang="ja-JP" altLang="en-US">
                <a:latin typeface="Calibri" charset="0"/>
              </a:rPr>
              <a:t>’</a:t>
            </a:r>
            <a:r>
              <a:rPr lang="en-US">
                <a:latin typeface="Calibri" charset="0"/>
              </a:rPr>
              <a:t>s operation. Yes, there are small farms that grow cattle and crops for a much smaller-scale production, where the animals are treated more humanely. </a:t>
            </a:r>
          </a:p>
        </p:txBody>
      </p:sp>
    </p:spTree>
    <p:extLst>
      <p:ext uri="{BB962C8B-B14F-4D97-AF65-F5344CB8AC3E}">
        <p14:creationId xmlns:p14="http://schemas.microsoft.com/office/powerpoint/2010/main" val="2677711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75501690"/>
              </p:ext>
            </p:extLst>
          </p:nvPr>
        </p:nvGraphicFramePr>
        <p:xfrm>
          <a:off x="0" y="0"/>
          <a:ext cx="9220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904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191000" y="609600"/>
            <a:ext cx="3962400" cy="2362200"/>
          </a:xfrm>
          <a:prstGeom prst="wedgeRectCallout">
            <a:avLst>
              <a:gd name="adj1" fmla="val -56428"/>
              <a:gd name="adj2" fmla="val 72840"/>
            </a:avLst>
          </a:prstGeom>
          <a:solidFill>
            <a:schemeClr val="accent1">
              <a:alpha val="52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A </a:t>
            </a:r>
            <a:r>
              <a:rPr lang="en-US" sz="2400" dirty="0" err="1" smtClean="0">
                <a:solidFill>
                  <a:srgbClr val="FFFFFF"/>
                </a:solidFill>
              </a:rPr>
              <a:t>Milkshed</a:t>
            </a:r>
            <a:r>
              <a:rPr lang="en-US" sz="2400" dirty="0" smtClean="0">
                <a:solidFill>
                  <a:srgbClr val="FFFFFF"/>
                </a:solidFill>
              </a:rPr>
              <a:t> is the ring of milk production that surrounds a major city. </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281050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77890289"/>
              </p:ext>
            </p:extLst>
          </p:nvPr>
        </p:nvGraphicFramePr>
        <p:xfrm>
          <a:off x="0" y="0"/>
          <a:ext cx="9220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65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5685317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90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atin typeface="Calibri" charset="0"/>
              </a:rPr>
              <a:t>Different ways to determine the spatial distribution of cattle</a:t>
            </a:r>
          </a:p>
        </p:txBody>
      </p:sp>
      <p:pic>
        <p:nvPicPr>
          <p:cNvPr id="34819" name="Picture 5" descr="The image “http://www.nass.usda.gov/research/atlas02/Livestock/Cattle/Cattle%20and%20Calves/Cattle%20on%20Feed%20-%20Inventory.gif” cannot be displayed, because it contains errors."/>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t="14414" b="14414"/>
          <a:stretch>
            <a:fillRect/>
          </a:stretch>
        </p:blipFill>
        <p:spPr>
          <a:noFill/>
        </p:spPr>
      </p:pic>
    </p:spTree>
    <p:extLst>
      <p:ext uri="{BB962C8B-B14F-4D97-AF65-F5344CB8AC3E}">
        <p14:creationId xmlns:p14="http://schemas.microsoft.com/office/powerpoint/2010/main" val="1572981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atin typeface="Calibri" charset="0"/>
              </a:rPr>
              <a:t>Beef cows</a:t>
            </a:r>
          </a:p>
        </p:txBody>
      </p:sp>
      <p:pic>
        <p:nvPicPr>
          <p:cNvPr id="35843" name="Content Placeholder 5" descr="The image “http://www.nass.usda.gov/research/atlas02/Livestock/Cattle/Beef%20Cows/Beef%20Cows%20-%20Inventory.gif” cannot be displayed, because it contains errors."/>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t="14414" b="14414"/>
          <a:stretch>
            <a:fillRect/>
          </a:stretch>
        </p:blipFill>
        <p:spPr>
          <a:noFill/>
        </p:spPr>
      </p:pic>
    </p:spTree>
    <p:extLst>
      <p:ext uri="{BB962C8B-B14F-4D97-AF65-F5344CB8AC3E}">
        <p14:creationId xmlns:p14="http://schemas.microsoft.com/office/powerpoint/2010/main" val="43136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atin typeface="Calibri" charset="0"/>
              </a:rPr>
              <a:t>Dairy farming</a:t>
            </a:r>
          </a:p>
        </p:txBody>
      </p:sp>
      <p:pic>
        <p:nvPicPr>
          <p:cNvPr id="36867" name="Picture 5" descr="The image “http://www.nass.usda.gov/research/atlas02/Livestock/Cattle/Milk%20Cows/Milk%20Cows%20-%20Inventory.gif” cannot be displayed, because it contains errors."/>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t="14414" b="14414"/>
          <a:stretch>
            <a:fillRect/>
          </a:stretch>
        </p:blipFill>
        <p:spPr>
          <a:noFill/>
        </p:spPr>
      </p:pic>
    </p:spTree>
    <p:extLst>
      <p:ext uri="{BB962C8B-B14F-4D97-AF65-F5344CB8AC3E}">
        <p14:creationId xmlns:p14="http://schemas.microsoft.com/office/powerpoint/2010/main" val="188559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style>
          <a:lnRef idx="3">
            <a:schemeClr val="lt1"/>
          </a:lnRef>
          <a:fillRef idx="1">
            <a:schemeClr val="accent4"/>
          </a:fillRef>
          <a:effectRef idx="1">
            <a:schemeClr val="accent4"/>
          </a:effectRef>
          <a:fontRef idx="minor">
            <a:schemeClr val="lt1"/>
          </a:fontRef>
        </p:style>
        <p:txBody>
          <a:bodyPr>
            <a:normAutofit fontScale="90000"/>
          </a:bodyPr>
          <a:lstStyle/>
          <a:p>
            <a:r>
              <a:rPr lang="en-US" dirty="0" smtClean="0"/>
              <a:t>The Neolithic Revolution</a:t>
            </a:r>
            <a:br>
              <a:rPr lang="en-US" dirty="0" smtClean="0"/>
            </a:br>
            <a:r>
              <a:rPr lang="en-US" dirty="0" smtClean="0"/>
              <a:t>The First Agricultural Revolution</a:t>
            </a:r>
            <a:endParaRPr lang="en-US" dirty="0"/>
          </a:p>
        </p:txBody>
      </p:sp>
    </p:spTree>
    <p:extLst>
      <p:ext uri="{BB962C8B-B14F-4D97-AF65-F5344CB8AC3E}">
        <p14:creationId xmlns:p14="http://schemas.microsoft.com/office/powerpoint/2010/main" val="372546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03031109"/>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898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104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7869124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314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0153819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223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77863" y="2857500"/>
            <a:ext cx="7772400" cy="838200"/>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dirty="0" smtClean="0">
                <a:effectLst>
                  <a:outerShdw blurRad="50800" dist="38100" dir="8100000" algn="tr" rotWithShape="0">
                    <a:prstClr val="black">
                      <a:alpha val="40000"/>
                    </a:prstClr>
                  </a:outerShdw>
                </a:effectLst>
                <a:latin typeface="Britannic Bold" pitchFamily="34" charset="0"/>
              </a:rPr>
              <a:t>What is a land-use model?</a:t>
            </a:r>
            <a:endParaRPr lang="en-US" dirty="0">
              <a:effectLst>
                <a:outerShdw blurRad="50800" dist="38100" dir="8100000" algn="tr" rotWithShape="0">
                  <a:prstClr val="black">
                    <a:alpha val="40000"/>
                  </a:prstClr>
                </a:outerShdw>
              </a:effectLst>
              <a:latin typeface="Britannic Bold" pitchFamily="34" charset="0"/>
            </a:endParaRPr>
          </a:p>
        </p:txBody>
      </p:sp>
      <p:sp>
        <p:nvSpPr>
          <p:cNvPr id="2" name="AutoShape 4" descr="http://img.gawkerassets.com/img/17ps4kvnib82tjpg/original.jpg"/>
          <p:cNvSpPr>
            <a:spLocks noChangeAspect="1" noChangeArrowheads="1"/>
          </p:cNvSpPr>
          <p:nvPr/>
        </p:nvSpPr>
        <p:spPr bwMode="auto">
          <a:xfrm>
            <a:off x="155575" y="-2659063"/>
            <a:ext cx="9867900" cy="55530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670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343400" y="381000"/>
            <a:ext cx="3962400" cy="2362200"/>
          </a:xfrm>
          <a:prstGeom prst="wedgeRectCallout">
            <a:avLst>
              <a:gd name="adj1" fmla="val -56428"/>
              <a:gd name="adj2" fmla="val 72840"/>
            </a:avLst>
          </a:prstGeom>
          <a:solidFill>
            <a:schemeClr val="accent1">
              <a:alpha val="52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A Land Use Model shows the different ways that people use the land that is available to them.</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Tree>
    <p:extLst>
      <p:ext uri="{BB962C8B-B14F-4D97-AF65-F5344CB8AC3E}">
        <p14:creationId xmlns:p14="http://schemas.microsoft.com/office/powerpoint/2010/main" val="427931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77863" y="2857500"/>
            <a:ext cx="7772400" cy="838200"/>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dirty="0" smtClean="0">
                <a:effectLst>
                  <a:outerShdw blurRad="50800" dist="38100" dir="8100000" algn="tr" rotWithShape="0">
                    <a:prstClr val="black">
                      <a:alpha val="40000"/>
                    </a:prstClr>
                  </a:outerShdw>
                </a:effectLst>
                <a:latin typeface="Britannic Bold" pitchFamily="34" charset="0"/>
              </a:rPr>
              <a:t>What is Von </a:t>
            </a:r>
            <a:r>
              <a:rPr lang="en-US" dirty="0" err="1" smtClean="0">
                <a:effectLst>
                  <a:outerShdw blurRad="50800" dist="38100" dir="8100000" algn="tr" rotWithShape="0">
                    <a:prstClr val="black">
                      <a:alpha val="40000"/>
                    </a:prstClr>
                  </a:outerShdw>
                </a:effectLst>
                <a:latin typeface="Britannic Bold" pitchFamily="34" charset="0"/>
              </a:rPr>
              <a:t>Thunen’s</a:t>
            </a:r>
            <a:r>
              <a:rPr lang="en-US" dirty="0" smtClean="0">
                <a:effectLst>
                  <a:outerShdw blurRad="50800" dist="38100" dir="8100000" algn="tr" rotWithShape="0">
                    <a:prstClr val="black">
                      <a:alpha val="40000"/>
                    </a:prstClr>
                  </a:outerShdw>
                </a:effectLst>
                <a:latin typeface="Britannic Bold" pitchFamily="34" charset="0"/>
              </a:rPr>
              <a:t> Model?</a:t>
            </a:r>
            <a:endParaRPr lang="en-US" dirty="0">
              <a:effectLst>
                <a:outerShdw blurRad="50800" dist="38100" dir="8100000" algn="tr" rotWithShape="0">
                  <a:prstClr val="black">
                    <a:alpha val="40000"/>
                  </a:prstClr>
                </a:outerShdw>
              </a:effectLst>
              <a:latin typeface="Britannic Bold" pitchFamily="34" charset="0"/>
            </a:endParaRPr>
          </a:p>
        </p:txBody>
      </p:sp>
      <p:sp>
        <p:nvSpPr>
          <p:cNvPr id="2" name="AutoShape 4" descr="http://img.gawkerassets.com/img/17ps4kvnib82tjpg/original.jpg"/>
          <p:cNvSpPr>
            <a:spLocks noChangeAspect="1" noChangeArrowheads="1"/>
          </p:cNvSpPr>
          <p:nvPr/>
        </p:nvSpPr>
        <p:spPr bwMode="auto">
          <a:xfrm>
            <a:off x="155575" y="-2659063"/>
            <a:ext cx="9867900" cy="55530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9688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2/27/Johann_Heinrich_von_Th%C3%BCnen_Duke.pn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sp>
        <p:nvSpPr>
          <p:cNvPr id="5" name="Rectangular Callout 4"/>
          <p:cNvSpPr/>
          <p:nvPr/>
        </p:nvSpPr>
        <p:spPr>
          <a:xfrm>
            <a:off x="4724400" y="381000"/>
            <a:ext cx="3962400" cy="2362200"/>
          </a:xfrm>
          <a:prstGeom prst="wedgeRectCallout">
            <a:avLst>
              <a:gd name="adj1" fmla="val -80918"/>
              <a:gd name="adj2" fmla="val 79160"/>
            </a:avLst>
          </a:prstGeom>
          <a:solidFill>
            <a:schemeClr val="accent1">
              <a:alpha val="52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 Von </a:t>
            </a:r>
            <a:r>
              <a:rPr lang="en-US" sz="2400" dirty="0" err="1" smtClean="0">
                <a:solidFill>
                  <a:srgbClr val="FFFFFF"/>
                </a:solidFill>
              </a:rPr>
              <a:t>Thunen’s</a:t>
            </a:r>
            <a:r>
              <a:rPr lang="en-US" sz="2400" dirty="0" smtClean="0">
                <a:solidFill>
                  <a:srgbClr val="FFFFFF"/>
                </a:solidFill>
              </a:rPr>
              <a:t> Model demonstrated the way that rural land use changed as a person moved outward from the center of a city area.</a:t>
            </a:r>
            <a:endParaRPr lang="en-US" sz="2400" dirty="0">
              <a:solidFill>
                <a:srgbClr val="FFFFFF"/>
              </a:solidFill>
            </a:endParaRPr>
          </a:p>
        </p:txBody>
      </p:sp>
    </p:spTree>
    <p:extLst>
      <p:ext uri="{BB962C8B-B14F-4D97-AF65-F5344CB8AC3E}">
        <p14:creationId xmlns:p14="http://schemas.microsoft.com/office/powerpoint/2010/main" val="104833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012books.lardbucket.org/books/regional-geography-of-the-world-globalization-people-and-places/section_07/13683b0f579ede269a6a2143678e61c5.jpg"/>
          <p:cNvPicPr>
            <a:picLocks noChangeAspect="1" noChangeArrowheads="1"/>
          </p:cNvPicPr>
          <p:nvPr/>
        </p:nvPicPr>
        <p:blipFill>
          <a:blip r:embed="rId3" cstate="print"/>
          <a:srcRect/>
          <a:stretch>
            <a:fillRect/>
          </a:stretch>
        </p:blipFill>
        <p:spPr bwMode="auto">
          <a:xfrm>
            <a:off x="1447800" y="304800"/>
            <a:ext cx="6400800" cy="6400800"/>
          </a:xfrm>
          <a:prstGeom prst="rect">
            <a:avLst/>
          </a:prstGeom>
          <a:noFill/>
        </p:spPr>
      </p:pic>
    </p:spTree>
    <p:extLst>
      <p:ext uri="{BB962C8B-B14F-4D97-AF65-F5344CB8AC3E}">
        <p14:creationId xmlns:p14="http://schemas.microsoft.com/office/powerpoint/2010/main" val="75411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allpaperscraft.com/image/field_ears_agriculture_crop_grain_42484_1600x120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90383029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480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4648200" y="381000"/>
            <a:ext cx="3962400" cy="2362200"/>
          </a:xfrm>
          <a:prstGeom prst="wedgeRectCallout">
            <a:avLst>
              <a:gd name="adj1" fmla="val -56428"/>
              <a:gd name="adj2" fmla="val 7284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2400" dirty="0" smtClean="0">
                <a:solidFill>
                  <a:srgbClr val="FFFFFF"/>
                </a:solidFill>
              </a:rPr>
              <a:t>The Neolithic Revolution was the drastic changes that occurred when people began to cultivate crops and domesticate animals. </a:t>
            </a:r>
            <a:endParaRPr lang="en-US" sz="2400" dirty="0">
              <a:solidFill>
                <a:srgbClr val="FFFFFF"/>
              </a:solidFill>
            </a:endParaRPr>
          </a:p>
        </p:txBody>
      </p:sp>
      <p:pic>
        <p:nvPicPr>
          <p:cNvPr id="4" name="Picture 2" descr="http://animals.phillipmartin.info/farm_scene.gif"/>
          <p:cNvPicPr>
            <a:picLocks noChangeAspect="1" noChangeArrowheads="1"/>
          </p:cNvPicPr>
          <p:nvPr/>
        </p:nvPicPr>
        <p:blipFill>
          <a:blip r:embed="rId3" cstate="print"/>
          <a:srcRect/>
          <a:stretch>
            <a:fillRect/>
          </a:stretch>
        </p:blipFill>
        <p:spPr bwMode="auto">
          <a:xfrm>
            <a:off x="1" y="2920803"/>
            <a:ext cx="4572000" cy="3565722"/>
          </a:xfrm>
          <a:prstGeom prst="rect">
            <a:avLst/>
          </a:prstGeom>
          <a:noFill/>
        </p:spPr>
      </p:pic>
      <p:sp>
        <p:nvSpPr>
          <p:cNvPr id="2" name="TextBox 1"/>
          <p:cNvSpPr txBox="1"/>
          <p:nvPr/>
        </p:nvSpPr>
        <p:spPr>
          <a:xfrm>
            <a:off x="4914843" y="4306668"/>
            <a:ext cx="3695758" cy="1200329"/>
          </a:xfrm>
          <a:prstGeom prst="rect">
            <a:avLst/>
          </a:prstGeom>
          <a:noFill/>
        </p:spPr>
        <p:txBody>
          <a:bodyPr wrap="square" rtlCol="0">
            <a:spAutoFit/>
          </a:bodyPr>
          <a:lstStyle/>
          <a:p>
            <a:r>
              <a:rPr lang="en-US" dirty="0"/>
              <a:t>Humans were able to stay in one place, grow their populations and start to build communities.</a:t>
            </a:r>
          </a:p>
          <a:p>
            <a:endParaRPr lang="en-US" dirty="0"/>
          </a:p>
        </p:txBody>
      </p:sp>
    </p:spTree>
    <p:extLst>
      <p:ext uri="{BB962C8B-B14F-4D97-AF65-F5344CB8AC3E}">
        <p14:creationId xmlns:p14="http://schemas.microsoft.com/office/powerpoint/2010/main" val="286796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931972"/>
              </p:ext>
            </p:extLst>
          </p:nvPr>
        </p:nvGraphicFramePr>
        <p:xfrm>
          <a:off x="0" y="2615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67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ople.hofstra.edu/geotrans/eng/ch6en/conc6en/img/vonthunenusa.gif"/>
          <p:cNvPicPr>
            <a:picLocks noChangeAspect="1" noChangeArrowheads="1"/>
          </p:cNvPicPr>
          <p:nvPr/>
        </p:nvPicPr>
        <p:blipFill>
          <a:blip r:embed="rId3" cstate="print"/>
          <a:srcRect/>
          <a:stretch>
            <a:fillRect/>
          </a:stretch>
        </p:blipFill>
        <p:spPr bwMode="auto">
          <a:xfrm>
            <a:off x="0" y="838200"/>
            <a:ext cx="9144000" cy="4191000"/>
          </a:xfrm>
          <a:prstGeom prst="rect">
            <a:avLst/>
          </a:prstGeom>
          <a:noFill/>
        </p:spPr>
      </p:pic>
    </p:spTree>
    <p:extLst>
      <p:ext uri="{BB962C8B-B14F-4D97-AF65-F5344CB8AC3E}">
        <p14:creationId xmlns:p14="http://schemas.microsoft.com/office/powerpoint/2010/main" val="57304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Problems Faced by Farmers </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876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MDC Farmers</a:t>
            </a:r>
            <a:endParaRPr lang="en-US" dirty="0"/>
          </a:p>
        </p:txBody>
      </p:sp>
      <p:sp>
        <p:nvSpPr>
          <p:cNvPr id="3" name="Content Placeholder 2"/>
          <p:cNvSpPr>
            <a:spLocks noGrp="1"/>
          </p:cNvSpPr>
          <p:nvPr>
            <p:ph sz="quarter" idx="2"/>
          </p:nvPr>
        </p:nvSpPr>
        <p:spPr/>
        <p:txBody>
          <a:bodyPr/>
          <a:lstStyle/>
          <a:p>
            <a:r>
              <a:rPr lang="en-US" b="1" dirty="0" smtClean="0"/>
              <a:t>Overproduction- Due to the green revolution (pesticides, fertilizers) farmers can produce much more food than is needed</a:t>
            </a:r>
          </a:p>
          <a:p>
            <a:pPr marL="0" indent="0">
              <a:buNone/>
            </a:pPr>
            <a:endParaRPr lang="en-US" dirty="0"/>
          </a:p>
        </p:txBody>
      </p:sp>
      <p:sp>
        <p:nvSpPr>
          <p:cNvPr id="7" name="Content Placeholder 6"/>
          <p:cNvSpPr>
            <a:spLocks noGrp="1"/>
          </p:cNvSpPr>
          <p:nvPr>
            <p:ph sz="quarter" idx="4"/>
          </p:nvPr>
        </p:nvSpPr>
        <p:spPr/>
        <p:txBody>
          <a:bodyPr/>
          <a:lstStyle/>
          <a:p>
            <a:r>
              <a:rPr lang="en-US" b="1" dirty="0" smtClean="0"/>
              <a:t>Farmers are encouraged to plant less</a:t>
            </a:r>
          </a:p>
          <a:p>
            <a:r>
              <a:rPr lang="en-US" b="1" dirty="0" smtClean="0"/>
              <a:t>Gov. pays farmers when crop prices are low</a:t>
            </a:r>
          </a:p>
          <a:p>
            <a:r>
              <a:rPr lang="en-US" b="1" dirty="0" smtClean="0"/>
              <a:t>Gov. buys surplus and sells it or donates it to foreign countries </a:t>
            </a:r>
            <a:endParaRPr lang="en-US" b="1" dirty="0"/>
          </a:p>
        </p:txBody>
      </p:sp>
      <p:sp>
        <p:nvSpPr>
          <p:cNvPr id="5" name="Text Placeholder 4"/>
          <p:cNvSpPr>
            <a:spLocks noGrp="1"/>
          </p:cNvSpPr>
          <p:nvPr>
            <p:ph type="body" sz="quarter" idx="1"/>
          </p:nvPr>
        </p:nvSpPr>
        <p:spPr/>
        <p:txBody>
          <a:bodyPr/>
          <a:lstStyle/>
          <a:p>
            <a:r>
              <a:rPr lang="en-US" dirty="0" smtClean="0"/>
              <a:t>Problem </a:t>
            </a:r>
            <a:endParaRPr lang="en-US" dirty="0"/>
          </a:p>
        </p:txBody>
      </p:sp>
      <p:sp>
        <p:nvSpPr>
          <p:cNvPr id="6" name="Text Placeholder 5"/>
          <p:cNvSpPr>
            <a:spLocks noGrp="1"/>
          </p:cNvSpPr>
          <p:nvPr>
            <p:ph type="body" sz="quarter" idx="3"/>
          </p:nvPr>
        </p:nvSpPr>
        <p:spPr/>
        <p:txBody>
          <a:bodyPr/>
          <a:lstStyle/>
          <a:p>
            <a:r>
              <a:rPr lang="en-US" dirty="0" smtClean="0"/>
              <a:t>Solution </a:t>
            </a:r>
            <a:endParaRPr lang="en-US" dirty="0"/>
          </a:p>
        </p:txBody>
      </p:sp>
    </p:spTree>
    <p:extLst>
      <p:ext uri="{BB962C8B-B14F-4D97-AF65-F5344CB8AC3E}">
        <p14:creationId xmlns:p14="http://schemas.microsoft.com/office/powerpoint/2010/main" val="369093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MDC Farmers</a:t>
            </a:r>
            <a:endParaRPr lang="en-US" dirty="0"/>
          </a:p>
        </p:txBody>
      </p:sp>
      <p:sp>
        <p:nvSpPr>
          <p:cNvPr id="3" name="Content Placeholder 2"/>
          <p:cNvSpPr>
            <a:spLocks noGrp="1"/>
          </p:cNvSpPr>
          <p:nvPr>
            <p:ph sz="quarter" idx="2"/>
          </p:nvPr>
        </p:nvSpPr>
        <p:spPr/>
        <p:txBody>
          <a:bodyPr/>
          <a:lstStyle/>
          <a:p>
            <a:r>
              <a:rPr lang="en-US" b="1" dirty="0" smtClean="0"/>
              <a:t>It is difficult to sustain the land</a:t>
            </a:r>
          </a:p>
        </p:txBody>
      </p:sp>
      <p:sp>
        <p:nvSpPr>
          <p:cNvPr id="7" name="Content Placeholder 6"/>
          <p:cNvSpPr>
            <a:spLocks noGrp="1"/>
          </p:cNvSpPr>
          <p:nvPr>
            <p:ph sz="quarter" idx="4"/>
          </p:nvPr>
        </p:nvSpPr>
        <p:spPr/>
        <p:txBody>
          <a:bodyPr/>
          <a:lstStyle/>
          <a:p>
            <a:r>
              <a:rPr lang="en-US" sz="2400" b="1" dirty="0"/>
              <a:t>Sustainable Agriculture- Maintains and enhances the environment</a:t>
            </a:r>
          </a:p>
          <a:p>
            <a:pPr lvl="1"/>
            <a:r>
              <a:rPr lang="en-US" sz="2000" b="1" dirty="0"/>
              <a:t>Organic Farming</a:t>
            </a:r>
          </a:p>
          <a:p>
            <a:pPr lvl="1"/>
            <a:r>
              <a:rPr lang="en-US" sz="2000" b="1" dirty="0"/>
              <a:t>Fewer Pesticides and Chemicals</a:t>
            </a:r>
          </a:p>
          <a:p>
            <a:pPr lvl="1"/>
            <a:r>
              <a:rPr lang="en-US" sz="2000" b="1" dirty="0"/>
              <a:t>Protecting the soil from erosion through ridge tillage</a:t>
            </a:r>
          </a:p>
          <a:p>
            <a:pPr lvl="1"/>
            <a:r>
              <a:rPr lang="en-US" sz="2000" b="1" dirty="0"/>
              <a:t>Better integration of crops and livestock </a:t>
            </a:r>
          </a:p>
          <a:p>
            <a:endParaRPr lang="en-US" dirty="0"/>
          </a:p>
        </p:txBody>
      </p:sp>
      <p:sp>
        <p:nvSpPr>
          <p:cNvPr id="5" name="Text Placeholder 4"/>
          <p:cNvSpPr>
            <a:spLocks noGrp="1"/>
          </p:cNvSpPr>
          <p:nvPr>
            <p:ph type="body" sz="quarter" idx="1"/>
          </p:nvPr>
        </p:nvSpPr>
        <p:spPr/>
        <p:txBody>
          <a:bodyPr/>
          <a:lstStyle/>
          <a:p>
            <a:r>
              <a:rPr lang="en-US" dirty="0" smtClean="0"/>
              <a:t>Problem </a:t>
            </a:r>
            <a:endParaRPr lang="en-US" dirty="0"/>
          </a:p>
        </p:txBody>
      </p:sp>
      <p:sp>
        <p:nvSpPr>
          <p:cNvPr id="6" name="Text Placeholder 5"/>
          <p:cNvSpPr>
            <a:spLocks noGrp="1"/>
          </p:cNvSpPr>
          <p:nvPr>
            <p:ph type="body" sz="quarter" idx="3"/>
          </p:nvPr>
        </p:nvSpPr>
        <p:spPr/>
        <p:txBody>
          <a:bodyPr/>
          <a:lstStyle/>
          <a:p>
            <a:r>
              <a:rPr lang="en-US" dirty="0" smtClean="0"/>
              <a:t>Solution </a:t>
            </a:r>
            <a:endParaRPr lang="en-US" dirty="0"/>
          </a:p>
        </p:txBody>
      </p:sp>
    </p:spTree>
    <p:extLst>
      <p:ext uri="{BB962C8B-B14F-4D97-AF65-F5344CB8AC3E}">
        <p14:creationId xmlns:p14="http://schemas.microsoft.com/office/powerpoint/2010/main" val="3443320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LDC Farmers</a:t>
            </a:r>
            <a:endParaRPr lang="en-US" dirty="0"/>
          </a:p>
        </p:txBody>
      </p:sp>
      <p:sp>
        <p:nvSpPr>
          <p:cNvPr id="5" name="Content Placeholder 4"/>
          <p:cNvSpPr>
            <a:spLocks noGrp="1"/>
          </p:cNvSpPr>
          <p:nvPr>
            <p:ph sz="quarter" idx="2"/>
          </p:nvPr>
        </p:nvSpPr>
        <p:spPr/>
        <p:txBody>
          <a:bodyPr/>
          <a:lstStyle/>
          <a:p>
            <a:r>
              <a:rPr lang="en-US" b="1" dirty="0" smtClean="0"/>
              <a:t>Population is growing rapidly </a:t>
            </a:r>
            <a:endParaRPr lang="en-US" b="1" dirty="0"/>
          </a:p>
        </p:txBody>
      </p:sp>
      <p:sp>
        <p:nvSpPr>
          <p:cNvPr id="7" name="Content Placeholder 6"/>
          <p:cNvSpPr>
            <a:spLocks noGrp="1"/>
          </p:cNvSpPr>
          <p:nvPr>
            <p:ph sz="quarter" idx="4"/>
          </p:nvPr>
        </p:nvSpPr>
        <p:spPr/>
        <p:txBody>
          <a:bodyPr/>
          <a:lstStyle/>
          <a:p>
            <a:r>
              <a:rPr lang="en-US" b="1" dirty="0" smtClean="0"/>
              <a:t>New farming methods with plows and manure (Not very effective)</a:t>
            </a:r>
          </a:p>
          <a:p>
            <a:r>
              <a:rPr lang="en-US" b="1" dirty="0" smtClean="0"/>
              <a:t>Land is left fallow for shorter periods of time </a:t>
            </a:r>
            <a:endParaRPr lang="en-US" b="1" dirty="0"/>
          </a:p>
        </p:txBody>
      </p:sp>
      <p:sp>
        <p:nvSpPr>
          <p:cNvPr id="4" name="Text Placeholder 3"/>
          <p:cNvSpPr>
            <a:spLocks noGrp="1"/>
          </p:cNvSpPr>
          <p:nvPr>
            <p:ph type="body" sz="quarter" idx="1"/>
          </p:nvPr>
        </p:nvSpPr>
        <p:spPr/>
        <p:txBody>
          <a:bodyPr/>
          <a:lstStyle/>
          <a:p>
            <a:r>
              <a:rPr lang="en-US" dirty="0" smtClean="0"/>
              <a:t>Problem </a:t>
            </a:r>
            <a:endParaRPr lang="en-US" dirty="0"/>
          </a:p>
        </p:txBody>
      </p:sp>
      <p:sp>
        <p:nvSpPr>
          <p:cNvPr id="6" name="Text Placeholder 5"/>
          <p:cNvSpPr>
            <a:spLocks noGrp="1"/>
          </p:cNvSpPr>
          <p:nvPr>
            <p:ph type="body" sz="quarter" idx="3"/>
          </p:nvPr>
        </p:nvSpPr>
        <p:spPr/>
        <p:txBody>
          <a:bodyPr/>
          <a:lstStyle/>
          <a:p>
            <a:r>
              <a:rPr lang="en-US" dirty="0" smtClean="0"/>
              <a:t>Solution </a:t>
            </a:r>
            <a:endParaRPr lang="en-US" dirty="0"/>
          </a:p>
        </p:txBody>
      </p:sp>
    </p:spTree>
    <p:extLst>
      <p:ext uri="{BB962C8B-B14F-4D97-AF65-F5344CB8AC3E}">
        <p14:creationId xmlns:p14="http://schemas.microsoft.com/office/powerpoint/2010/main" val="207960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LDC Farmers</a:t>
            </a:r>
            <a:endParaRPr lang="en-US" dirty="0"/>
          </a:p>
        </p:txBody>
      </p:sp>
      <p:sp>
        <p:nvSpPr>
          <p:cNvPr id="3" name="Content Placeholder 2"/>
          <p:cNvSpPr>
            <a:spLocks noGrp="1"/>
          </p:cNvSpPr>
          <p:nvPr>
            <p:ph sz="quarter" idx="2"/>
          </p:nvPr>
        </p:nvSpPr>
        <p:spPr/>
        <p:txBody>
          <a:bodyPr/>
          <a:lstStyle/>
          <a:p>
            <a:r>
              <a:rPr lang="en-US" b="1" dirty="0" smtClean="0"/>
              <a:t>Technology is expensive and comes from MDCs</a:t>
            </a:r>
          </a:p>
          <a:p>
            <a:pPr lvl="1"/>
            <a:r>
              <a:rPr lang="en-US" b="1" dirty="0" smtClean="0"/>
              <a:t>What are examples of this technology </a:t>
            </a:r>
            <a:endParaRPr lang="en-US" b="1" dirty="0"/>
          </a:p>
        </p:txBody>
      </p:sp>
      <p:sp>
        <p:nvSpPr>
          <p:cNvPr id="4" name="Content Placeholder 3"/>
          <p:cNvSpPr>
            <a:spLocks noGrp="1"/>
          </p:cNvSpPr>
          <p:nvPr>
            <p:ph sz="quarter" idx="4"/>
          </p:nvPr>
        </p:nvSpPr>
        <p:spPr/>
        <p:txBody>
          <a:bodyPr/>
          <a:lstStyle/>
          <a:p>
            <a:r>
              <a:rPr lang="en-US" b="1" dirty="0" smtClean="0"/>
              <a:t>Grow export crops to raise money</a:t>
            </a:r>
          </a:p>
          <a:p>
            <a:pPr lvl="1"/>
            <a:r>
              <a:rPr lang="en-US" b="1" dirty="0" smtClean="0"/>
              <a:t>Coffee</a:t>
            </a:r>
          </a:p>
          <a:p>
            <a:pPr lvl="1"/>
            <a:r>
              <a:rPr lang="en-US" b="1" dirty="0" smtClean="0"/>
              <a:t>Sugar</a:t>
            </a:r>
          </a:p>
          <a:p>
            <a:pPr lvl="1"/>
            <a:r>
              <a:rPr lang="en-US" b="1" dirty="0" smtClean="0"/>
              <a:t>Cocaine!</a:t>
            </a:r>
          </a:p>
          <a:p>
            <a:pPr lvl="1"/>
            <a:r>
              <a:rPr lang="en-US" b="1" dirty="0" smtClean="0"/>
              <a:t>Opium! </a:t>
            </a:r>
            <a:endParaRPr lang="en-US" b="1" dirty="0"/>
          </a:p>
        </p:txBody>
      </p:sp>
      <p:sp>
        <p:nvSpPr>
          <p:cNvPr id="5" name="Text Placeholder 4"/>
          <p:cNvSpPr>
            <a:spLocks noGrp="1"/>
          </p:cNvSpPr>
          <p:nvPr>
            <p:ph type="body" sz="quarter" idx="1"/>
          </p:nvPr>
        </p:nvSpPr>
        <p:spPr/>
        <p:txBody>
          <a:bodyPr/>
          <a:lstStyle/>
          <a:p>
            <a:r>
              <a:rPr lang="en-US" dirty="0" smtClean="0"/>
              <a:t>Problem </a:t>
            </a:r>
            <a:endParaRPr lang="en-US" dirty="0"/>
          </a:p>
        </p:txBody>
      </p:sp>
      <p:sp>
        <p:nvSpPr>
          <p:cNvPr id="6" name="Text Placeholder 5"/>
          <p:cNvSpPr>
            <a:spLocks noGrp="1"/>
          </p:cNvSpPr>
          <p:nvPr>
            <p:ph type="body" sz="quarter" idx="3"/>
          </p:nvPr>
        </p:nvSpPr>
        <p:spPr/>
        <p:txBody>
          <a:bodyPr/>
          <a:lstStyle/>
          <a:p>
            <a:r>
              <a:rPr lang="en-US" dirty="0" smtClean="0"/>
              <a:t>Solution </a:t>
            </a:r>
            <a:endParaRPr lang="en-US" dirty="0"/>
          </a:p>
        </p:txBody>
      </p:sp>
    </p:spTree>
    <p:extLst>
      <p:ext uri="{BB962C8B-B14F-4D97-AF65-F5344CB8AC3E}">
        <p14:creationId xmlns:p14="http://schemas.microsoft.com/office/powerpoint/2010/main" val="408500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Decreasing food supply </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362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looking at???</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23800" y="1600200"/>
            <a:ext cx="5531349" cy="4495800"/>
          </a:xfrm>
        </p:spPr>
      </p:pic>
    </p:spTree>
    <p:extLst>
      <p:ext uri="{BB962C8B-B14F-4D97-AF65-F5344CB8AC3E}">
        <p14:creationId xmlns:p14="http://schemas.microsoft.com/office/powerpoint/2010/main" val="153523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Increase Food </a:t>
            </a:r>
            <a:r>
              <a:rPr lang="en-US" dirty="0"/>
              <a:t>S</a:t>
            </a:r>
            <a:r>
              <a:rPr lang="en-US" dirty="0" smtClean="0"/>
              <a:t>upply?</a:t>
            </a:r>
            <a:endParaRPr lang="en-US" dirty="0"/>
          </a:p>
        </p:txBody>
      </p:sp>
      <p:sp>
        <p:nvSpPr>
          <p:cNvPr id="3" name="Content Placeholder 2"/>
          <p:cNvSpPr>
            <a:spLocks noGrp="1"/>
          </p:cNvSpPr>
          <p:nvPr>
            <p:ph sz="quarter" idx="1"/>
          </p:nvPr>
        </p:nvSpPr>
        <p:spPr/>
        <p:txBody>
          <a:bodyPr/>
          <a:lstStyle/>
          <a:p>
            <a:r>
              <a:rPr lang="en-US" dirty="0" smtClean="0"/>
              <a:t>Increase land by preventing desertification, which is caused by over cultivation and overgrazing</a:t>
            </a:r>
            <a:endParaRPr lang="en-US" dirty="0"/>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845050" y="1859192"/>
            <a:ext cx="3886200" cy="4031792"/>
          </a:xfrm>
        </p:spPr>
      </p:pic>
    </p:spTree>
    <p:extLst>
      <p:ext uri="{BB962C8B-B14F-4D97-AF65-F5344CB8AC3E}">
        <p14:creationId xmlns:p14="http://schemas.microsoft.com/office/powerpoint/2010/main" val="333649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07515677"/>
              </p:ext>
            </p:extLst>
          </p:nvPr>
        </p:nvGraphicFramePr>
        <p:xfrm>
          <a:off x="-24390" y="-37473"/>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60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Increase </a:t>
            </a:r>
            <a:r>
              <a:rPr lang="en-US" dirty="0"/>
              <a:t>F</a:t>
            </a:r>
            <a:r>
              <a:rPr lang="en-US" dirty="0" smtClean="0"/>
              <a:t>ood Supply?</a:t>
            </a:r>
            <a:endParaRPr lang="en-US" dirty="0"/>
          </a:p>
        </p:txBody>
      </p:sp>
      <p:sp>
        <p:nvSpPr>
          <p:cNvPr id="3" name="Content Placeholder 2"/>
          <p:cNvSpPr>
            <a:spLocks noGrp="1"/>
          </p:cNvSpPr>
          <p:nvPr>
            <p:ph sz="quarter" idx="1"/>
          </p:nvPr>
        </p:nvSpPr>
        <p:spPr/>
        <p:txBody>
          <a:bodyPr/>
          <a:lstStyle/>
          <a:p>
            <a:r>
              <a:rPr lang="en-US" dirty="0" smtClean="0"/>
              <a:t>Increase productivity by spreading the Green Revolutions </a:t>
            </a:r>
            <a:endParaRPr lang="en-US" dirty="0"/>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657600" y="2797419"/>
            <a:ext cx="5073650" cy="2813911"/>
          </a:xfrm>
        </p:spPr>
      </p:pic>
    </p:spTree>
    <p:extLst>
      <p:ext uri="{BB962C8B-B14F-4D97-AF65-F5344CB8AC3E}">
        <p14:creationId xmlns:p14="http://schemas.microsoft.com/office/powerpoint/2010/main" val="343342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Increase Food Supply?</a:t>
            </a:r>
            <a:endParaRPr lang="en-US" dirty="0"/>
          </a:p>
        </p:txBody>
      </p:sp>
      <p:sp>
        <p:nvSpPr>
          <p:cNvPr id="3" name="Content Placeholder 2"/>
          <p:cNvSpPr>
            <a:spLocks noGrp="1"/>
          </p:cNvSpPr>
          <p:nvPr>
            <p:ph sz="quarter" idx="1"/>
          </p:nvPr>
        </p:nvSpPr>
        <p:spPr/>
        <p:txBody>
          <a:bodyPr/>
          <a:lstStyle/>
          <a:p>
            <a:r>
              <a:rPr lang="en-US" dirty="0" smtClean="0"/>
              <a:t>Identify new food sources</a:t>
            </a:r>
          </a:p>
          <a:p>
            <a:r>
              <a:rPr lang="en-US" dirty="0" smtClean="0"/>
              <a:t>Aquaculture-cultivate oceans </a:t>
            </a:r>
            <a:endParaRPr lang="en-US" dirty="0"/>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886200" y="2895600"/>
            <a:ext cx="3886200" cy="2155626"/>
          </a:xfrm>
        </p:spPr>
      </p:pic>
    </p:spTree>
    <p:extLst>
      <p:ext uri="{BB962C8B-B14F-4D97-AF65-F5344CB8AC3E}">
        <p14:creationId xmlns:p14="http://schemas.microsoft.com/office/powerpoint/2010/main" val="2413138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kern="1200" dirty="0" smtClean="0">
                <a:solidFill>
                  <a:schemeClr val="tx2"/>
                </a:solidFill>
                <a:effectLst/>
                <a:latin typeface="+mj-lt"/>
                <a:ea typeface="+mj-ea"/>
                <a:cs typeface="+mj-cs"/>
              </a:rPr>
              <a:t> </a:t>
            </a:r>
          </a:p>
          <a:p>
            <a:r>
              <a:rPr lang="en-US" dirty="0" smtClean="0"/>
              <a:t>How to Increase Food Supply </a:t>
            </a:r>
            <a:endParaRPr lang="en-US" dirty="0"/>
          </a:p>
        </p:txBody>
      </p:sp>
      <p:sp>
        <p:nvSpPr>
          <p:cNvPr id="3" name="Content Placeholder 2"/>
          <p:cNvSpPr>
            <a:spLocks noGrp="1"/>
          </p:cNvSpPr>
          <p:nvPr>
            <p:ph sz="quarter" idx="1"/>
          </p:nvPr>
        </p:nvSpPr>
        <p:spPr/>
        <p:txBody>
          <a:bodyPr/>
          <a:lstStyle/>
          <a:p>
            <a:r>
              <a:rPr lang="en-US" dirty="0" smtClean="0"/>
              <a:t>Increase exports from other countries/  make foods seem better to eat </a:t>
            </a:r>
          </a:p>
          <a:p>
            <a:r>
              <a:rPr lang="en-US" dirty="0" smtClean="0"/>
              <a:t>Ex. Soybeans and Bugs!!!</a:t>
            </a:r>
            <a:endParaRPr lang="en-US" dirty="0"/>
          </a:p>
        </p:txBody>
      </p:sp>
      <p:pic>
        <p:nvPicPr>
          <p:cNvPr id="5"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845050" y="2780973"/>
            <a:ext cx="3886200" cy="2188229"/>
          </a:xfrm>
          <a:prstGeom prst="rect">
            <a:avLst/>
          </a:prstGeom>
        </p:spPr>
      </p:pic>
    </p:spTree>
    <p:extLst>
      <p:ext uri="{BB962C8B-B14F-4D97-AF65-F5344CB8AC3E}">
        <p14:creationId xmlns:p14="http://schemas.microsoft.com/office/powerpoint/2010/main" val="62722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304797"/>
          <a:ext cx="8610600" cy="6322425"/>
        </p:xfrm>
        <a:graphic>
          <a:graphicData uri="http://schemas.openxmlformats.org/drawingml/2006/table">
            <a:tbl>
              <a:tblPr firstRow="1" bandRow="1">
                <a:tableStyleId>{775DCB02-9BB8-47FD-8907-85C794F793BA}</a:tableStyleId>
              </a:tblPr>
              <a:tblGrid>
                <a:gridCol w="2870200"/>
                <a:gridCol w="2870200"/>
                <a:gridCol w="2870200"/>
              </a:tblGrid>
              <a:tr h="892629">
                <a:tc>
                  <a:txBody>
                    <a:bodyPr/>
                    <a:lstStyle/>
                    <a:p>
                      <a:pPr algn="ctr"/>
                      <a:r>
                        <a:rPr lang="en-US" sz="2800" dirty="0" smtClean="0"/>
                        <a:t>Hearth</a:t>
                      </a:r>
                      <a:endParaRPr lang="en-US" sz="2800" dirty="0">
                        <a:latin typeface="Bodoni MT Black" pitchFamily="18" charset="0"/>
                      </a:endParaRPr>
                    </a:p>
                  </a:txBody>
                  <a:tcPr/>
                </a:tc>
                <a:tc>
                  <a:txBody>
                    <a:bodyPr/>
                    <a:lstStyle/>
                    <a:p>
                      <a:pPr algn="ctr"/>
                      <a:r>
                        <a:rPr lang="en-US" sz="2800" dirty="0" smtClean="0"/>
                        <a:t>Diffusion</a:t>
                      </a:r>
                    </a:p>
                    <a:p>
                      <a:pPr algn="ctr"/>
                      <a:r>
                        <a:rPr lang="en-US" sz="2800" dirty="0" smtClean="0"/>
                        <a:t>Route</a:t>
                      </a:r>
                      <a:endParaRPr lang="en-US" sz="2800" dirty="0">
                        <a:latin typeface="Bodoni MT Black" pitchFamily="18" charset="0"/>
                      </a:endParaRPr>
                    </a:p>
                  </a:txBody>
                  <a:tcPr/>
                </a:tc>
                <a:tc>
                  <a:txBody>
                    <a:bodyPr/>
                    <a:lstStyle/>
                    <a:p>
                      <a:pPr algn="ctr"/>
                      <a:r>
                        <a:rPr lang="en-US" sz="2800" dirty="0" smtClean="0"/>
                        <a:t>Crop</a:t>
                      </a:r>
                    </a:p>
                    <a:p>
                      <a:pPr algn="ctr"/>
                      <a:r>
                        <a:rPr lang="en-US" sz="2800" dirty="0" smtClean="0"/>
                        <a:t>Innovation</a:t>
                      </a:r>
                      <a:endParaRPr lang="en-US" sz="2800" dirty="0">
                        <a:latin typeface="Bodoni MT Black" pitchFamily="18" charset="0"/>
                      </a:endParaRPr>
                    </a:p>
                  </a:txBody>
                  <a:tcPr/>
                </a:tc>
              </a:tr>
              <a:tr h="892629">
                <a:tc>
                  <a:txBody>
                    <a:bodyPr/>
                    <a:lstStyle/>
                    <a:p>
                      <a:pPr algn="ctr"/>
                      <a:r>
                        <a:rPr lang="en-US" dirty="0" smtClean="0"/>
                        <a:t>Western</a:t>
                      </a:r>
                    </a:p>
                    <a:p>
                      <a:pPr algn="ctr"/>
                      <a:r>
                        <a:rPr lang="en-US" dirty="0" smtClean="0"/>
                        <a:t>India</a:t>
                      </a:r>
                      <a:endParaRPr lang="en-US" dirty="0">
                        <a:latin typeface="Bodoni MT" pitchFamily="18" charset="0"/>
                      </a:endParaRPr>
                    </a:p>
                  </a:txBody>
                  <a:tcPr/>
                </a:tc>
                <a:tc>
                  <a:txBody>
                    <a:bodyPr/>
                    <a:lstStyle/>
                    <a:p>
                      <a:pPr algn="ctr"/>
                      <a:r>
                        <a:rPr lang="en-US" dirty="0" smtClean="0"/>
                        <a:t>To Southwest Asia</a:t>
                      </a:r>
                      <a:endParaRPr lang="en-US" dirty="0">
                        <a:latin typeface="Bodoni MT" pitchFamily="18" charset="0"/>
                      </a:endParaRPr>
                    </a:p>
                  </a:txBody>
                  <a:tcPr/>
                </a:tc>
                <a:tc>
                  <a:txBody>
                    <a:bodyPr/>
                    <a:lstStyle/>
                    <a:p>
                      <a:pPr algn="ctr"/>
                      <a:r>
                        <a:rPr lang="en-US" dirty="0" smtClean="0"/>
                        <a:t>Wheat and Barley</a:t>
                      </a:r>
                      <a:endParaRPr lang="en-US" dirty="0">
                        <a:latin typeface="Bodoni MT" pitchFamily="18" charset="0"/>
                      </a:endParaRPr>
                    </a:p>
                  </a:txBody>
                  <a:tcPr/>
                </a:tc>
              </a:tr>
              <a:tr h="892629">
                <a:tc>
                  <a:txBody>
                    <a:bodyPr/>
                    <a:lstStyle/>
                    <a:p>
                      <a:pPr algn="ctr"/>
                      <a:r>
                        <a:rPr lang="en-US" dirty="0" smtClean="0"/>
                        <a:t>Southwest </a:t>
                      </a:r>
                    </a:p>
                    <a:p>
                      <a:pPr algn="ctr"/>
                      <a:r>
                        <a:rPr lang="en-US" dirty="0" smtClean="0"/>
                        <a:t>Asia</a:t>
                      </a:r>
                      <a:endParaRPr lang="en-US" dirty="0">
                        <a:latin typeface="Bodoni MT" pitchFamily="18" charset="0"/>
                      </a:endParaRPr>
                    </a:p>
                  </a:txBody>
                  <a:tcPr/>
                </a:tc>
                <a:tc>
                  <a:txBody>
                    <a:bodyPr/>
                    <a:lstStyle/>
                    <a:p>
                      <a:pPr algn="ctr"/>
                      <a:r>
                        <a:rPr lang="en-US" dirty="0" smtClean="0"/>
                        <a:t>To</a:t>
                      </a:r>
                      <a:r>
                        <a:rPr lang="en-US" baseline="0" dirty="0" smtClean="0"/>
                        <a:t> Europe, North Africa, and to Northwestern India and Indus River area</a:t>
                      </a:r>
                      <a:endParaRPr lang="en-US" dirty="0">
                        <a:latin typeface="Bodoni MT" pitchFamily="18" charset="0"/>
                      </a:endParaRPr>
                    </a:p>
                  </a:txBody>
                  <a:tcPr/>
                </a:tc>
                <a:tc>
                  <a:txBody>
                    <a:bodyPr/>
                    <a:lstStyle/>
                    <a:p>
                      <a:pPr algn="ctr"/>
                      <a:r>
                        <a:rPr lang="en-US" dirty="0" smtClean="0"/>
                        <a:t>Integrated</a:t>
                      </a:r>
                      <a:r>
                        <a:rPr lang="en-US" baseline="0" dirty="0" smtClean="0"/>
                        <a:t> seed agriculture with domestication of herd animals</a:t>
                      </a:r>
                      <a:endParaRPr lang="en-US" dirty="0">
                        <a:latin typeface="Bodoni MT" pitchFamily="18" charset="0"/>
                      </a:endParaRPr>
                    </a:p>
                  </a:txBody>
                  <a:tcPr/>
                </a:tc>
              </a:tr>
              <a:tr h="892629">
                <a:tc>
                  <a:txBody>
                    <a:bodyPr/>
                    <a:lstStyle/>
                    <a:p>
                      <a:pPr algn="ctr"/>
                      <a:r>
                        <a:rPr lang="en-US" dirty="0" smtClean="0"/>
                        <a:t>Northern</a:t>
                      </a:r>
                    </a:p>
                    <a:p>
                      <a:pPr algn="ctr"/>
                      <a:r>
                        <a:rPr lang="en-US" dirty="0" smtClean="0"/>
                        <a:t>China</a:t>
                      </a:r>
                      <a:endParaRPr lang="en-US" dirty="0">
                        <a:latin typeface="Bodoni MT" pitchFamily="18" charset="0"/>
                      </a:endParaRPr>
                    </a:p>
                  </a:txBody>
                  <a:tcPr/>
                </a:tc>
                <a:tc>
                  <a:txBody>
                    <a:bodyPr/>
                    <a:lstStyle/>
                    <a:p>
                      <a:pPr algn="ctr"/>
                      <a:r>
                        <a:rPr lang="en-US" dirty="0" smtClean="0"/>
                        <a:t>To Southwest Asia and Southeast Asia</a:t>
                      </a:r>
                      <a:endParaRPr lang="en-US" dirty="0">
                        <a:latin typeface="Bodoni MT" pitchFamily="18" charset="0"/>
                      </a:endParaRPr>
                    </a:p>
                  </a:txBody>
                  <a:tcPr/>
                </a:tc>
                <a:tc>
                  <a:txBody>
                    <a:bodyPr/>
                    <a:lstStyle/>
                    <a:p>
                      <a:pPr algn="ctr"/>
                      <a:r>
                        <a:rPr lang="en-US" dirty="0" smtClean="0"/>
                        <a:t>Millet</a:t>
                      </a:r>
                      <a:endParaRPr lang="en-US" dirty="0">
                        <a:latin typeface="Bodoni MT" pitchFamily="18" charset="0"/>
                      </a:endParaRPr>
                    </a:p>
                  </a:txBody>
                  <a:tcPr/>
                </a:tc>
              </a:tr>
              <a:tr h="892629">
                <a:tc>
                  <a:txBody>
                    <a:bodyPr/>
                    <a:lstStyle/>
                    <a:p>
                      <a:pPr algn="ctr"/>
                      <a:r>
                        <a:rPr lang="en-US" dirty="0" smtClean="0"/>
                        <a:t>Ethiopia</a:t>
                      </a:r>
                      <a:endParaRPr lang="en-US" dirty="0">
                        <a:latin typeface="Bodoni MT" pitchFamily="18" charset="0"/>
                      </a:endParaRPr>
                    </a:p>
                  </a:txBody>
                  <a:tcPr/>
                </a:tc>
                <a:tc>
                  <a:txBody>
                    <a:bodyPr/>
                    <a:lstStyle/>
                    <a:p>
                      <a:pPr algn="ctr"/>
                      <a:r>
                        <a:rPr lang="en-US" dirty="0" smtClean="0"/>
                        <a:t>Remained Isolated in</a:t>
                      </a:r>
                      <a:r>
                        <a:rPr lang="en-US" baseline="0" dirty="0" smtClean="0"/>
                        <a:t> Ethiopia</a:t>
                      </a:r>
                      <a:endParaRPr lang="en-US" dirty="0">
                        <a:latin typeface="Bodoni MT" pitchFamily="18" charset="0"/>
                      </a:endParaRPr>
                    </a:p>
                  </a:txBody>
                  <a:tcPr/>
                </a:tc>
                <a:tc>
                  <a:txBody>
                    <a:bodyPr/>
                    <a:lstStyle/>
                    <a:p>
                      <a:pPr algn="ctr"/>
                      <a:r>
                        <a:rPr lang="en-US" dirty="0" smtClean="0"/>
                        <a:t>Millet</a:t>
                      </a:r>
                      <a:endParaRPr lang="en-US" dirty="0">
                        <a:latin typeface="Bodoni MT" pitchFamily="18" charset="0"/>
                      </a:endParaRPr>
                    </a:p>
                  </a:txBody>
                  <a:tcPr/>
                </a:tc>
              </a:tr>
              <a:tr h="892629">
                <a:tc>
                  <a:txBody>
                    <a:bodyPr/>
                    <a:lstStyle/>
                    <a:p>
                      <a:pPr algn="ctr"/>
                      <a:r>
                        <a:rPr lang="en-US" dirty="0" smtClean="0"/>
                        <a:t>Southern</a:t>
                      </a:r>
                    </a:p>
                    <a:p>
                      <a:pPr algn="ctr"/>
                      <a:r>
                        <a:rPr lang="en-US" dirty="0" smtClean="0"/>
                        <a:t>Mexico</a:t>
                      </a:r>
                      <a:endParaRPr lang="en-US" dirty="0">
                        <a:latin typeface="Bodoni MT" pitchFamily="18" charset="0"/>
                      </a:endParaRPr>
                    </a:p>
                  </a:txBody>
                  <a:tcPr/>
                </a:tc>
                <a:tc>
                  <a:txBody>
                    <a:bodyPr/>
                    <a:lstStyle/>
                    <a:p>
                      <a:pPr algn="ctr"/>
                      <a:r>
                        <a:rPr lang="en-US" dirty="0" smtClean="0"/>
                        <a:t>Throughout Western Hemisphere</a:t>
                      </a:r>
                      <a:endParaRPr lang="en-US" dirty="0">
                        <a:latin typeface="Bodoni MT" pitchFamily="18" charset="0"/>
                      </a:endParaRPr>
                    </a:p>
                  </a:txBody>
                  <a:tcPr/>
                </a:tc>
                <a:tc>
                  <a:txBody>
                    <a:bodyPr/>
                    <a:lstStyle/>
                    <a:p>
                      <a:pPr algn="ctr"/>
                      <a:r>
                        <a:rPr lang="en-US" dirty="0" smtClean="0"/>
                        <a:t>Squash and Corn</a:t>
                      </a:r>
                      <a:endParaRPr lang="en-US" dirty="0">
                        <a:latin typeface="Bodoni MT" pitchFamily="18" charset="0"/>
                      </a:endParaRPr>
                    </a:p>
                  </a:txBody>
                  <a:tcPr/>
                </a:tc>
              </a:tr>
              <a:tr h="892629">
                <a:tc>
                  <a:txBody>
                    <a:bodyPr/>
                    <a:lstStyle/>
                    <a:p>
                      <a:pPr algn="ctr"/>
                      <a:r>
                        <a:rPr lang="en-US" dirty="0" smtClean="0"/>
                        <a:t>Northern</a:t>
                      </a:r>
                    </a:p>
                    <a:p>
                      <a:pPr algn="ctr"/>
                      <a:r>
                        <a:rPr lang="en-US" dirty="0" smtClean="0"/>
                        <a:t>Peru</a:t>
                      </a:r>
                      <a:endParaRPr lang="en-US" dirty="0">
                        <a:latin typeface="Bodoni MT" pitchFamily="18" charset="0"/>
                      </a:endParaRPr>
                    </a:p>
                  </a:txBody>
                  <a:tcPr/>
                </a:tc>
                <a:tc>
                  <a:txBody>
                    <a:bodyPr/>
                    <a:lstStyle/>
                    <a:p>
                      <a:pPr algn="ctr"/>
                      <a:r>
                        <a:rPr lang="en-US" dirty="0" smtClean="0"/>
                        <a:t>Throughout Western</a:t>
                      </a:r>
                      <a:r>
                        <a:rPr lang="en-US" baseline="0" dirty="0" smtClean="0"/>
                        <a:t> Hemisphere</a:t>
                      </a:r>
                      <a:endParaRPr lang="en-US" dirty="0">
                        <a:latin typeface="Bodoni MT" pitchFamily="18" charset="0"/>
                      </a:endParaRPr>
                    </a:p>
                  </a:txBody>
                  <a:tcPr/>
                </a:tc>
                <a:tc>
                  <a:txBody>
                    <a:bodyPr/>
                    <a:lstStyle/>
                    <a:p>
                      <a:pPr algn="ctr"/>
                      <a:r>
                        <a:rPr lang="en-US" dirty="0" smtClean="0"/>
                        <a:t>Squash,</a:t>
                      </a:r>
                      <a:r>
                        <a:rPr lang="en-US" baseline="0" dirty="0" smtClean="0"/>
                        <a:t> Cotton, Beans</a:t>
                      </a:r>
                      <a:endParaRPr lang="en-US" dirty="0">
                        <a:latin typeface="Bodoni MT" pitchFamily="18" charset="0"/>
                      </a:endParaRPr>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11423</TotalTime>
  <Words>2558</Words>
  <Application>Microsoft Office PowerPoint</Application>
  <PresentationFormat>On-screen Show (4:3)</PresentationFormat>
  <Paragraphs>355</Paragraphs>
  <Slides>82</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ＭＳ Ｐゴシック</vt:lpstr>
      <vt:lpstr>Arial</vt:lpstr>
      <vt:lpstr>Bodoni MT</vt:lpstr>
      <vt:lpstr>Bodoni MT Black</vt:lpstr>
      <vt:lpstr>Britannic Bold</vt:lpstr>
      <vt:lpstr>Calibri</vt:lpstr>
      <vt:lpstr>Franklin Gothic Demi</vt:lpstr>
      <vt:lpstr>Wingdings 2</vt:lpstr>
      <vt:lpstr>Black</vt:lpstr>
      <vt:lpstr>Warm-Up </vt:lpstr>
      <vt:lpstr>Agricultural Revolutions</vt:lpstr>
      <vt:lpstr>PowerPoint Presentation</vt:lpstr>
      <vt:lpstr>The History of Agriculture</vt:lpstr>
      <vt:lpstr>PowerPoint Presentation</vt:lpstr>
      <vt:lpstr>The Neolithic Revolution The First Agricultural Revolution</vt:lpstr>
      <vt:lpstr>PowerPoint Presentation</vt:lpstr>
      <vt:lpstr>PowerPoint Presentation</vt:lpstr>
      <vt:lpstr>PowerPoint Presentation</vt:lpstr>
      <vt:lpstr>PowerPoint Presentation</vt:lpstr>
      <vt:lpstr>Vegetative Planting Hearth and Diffusion</vt:lpstr>
      <vt:lpstr>Seed Planting Hearth and Diffusion</vt:lpstr>
      <vt:lpstr>Terracing In Nepal</vt:lpstr>
      <vt:lpstr>PowerPoint Presentation</vt:lpstr>
      <vt:lpstr>PowerPoint Presentation</vt:lpstr>
      <vt:lpstr>The Second Agricultural Revolution</vt:lpstr>
      <vt:lpstr>PowerPoint Presentation</vt:lpstr>
      <vt:lpstr>Second Agricultural Revolution</vt:lpstr>
      <vt:lpstr>PowerPoint Presentation</vt:lpstr>
      <vt:lpstr>The Third Agricultural Revolution</vt:lpstr>
      <vt:lpstr>PowerPoint Presentation</vt:lpstr>
      <vt:lpstr>The Third Agricultural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Subsistence vs Commercial Farming</vt:lpstr>
      <vt:lpstr>Percentage agricultural  Primary Economic Activities</vt:lpstr>
      <vt:lpstr>PowerPoint Presentation</vt:lpstr>
      <vt:lpstr>Subsistence Agriculture</vt:lpstr>
      <vt:lpstr>Differences</vt:lpstr>
      <vt:lpstr>Subsistence Farming</vt:lpstr>
      <vt:lpstr>PowerPoint Presentation</vt:lpstr>
      <vt:lpstr>Intensive Subsistence: involves the efficient use of a small parcel of land in order to maximize crop yield Large amounts of Human labor and fertilizer Asia: India, China and Southeast Asia</vt:lpstr>
      <vt:lpstr>Subsistence Wet Rice</vt:lpstr>
      <vt:lpstr>Even in MDCs, Intensive-subsistence wet rice can still exist http://www.pbs.org/frontlineworld/rough/2005/11/japan_the_slow.html  </vt:lpstr>
      <vt:lpstr>PowerPoint Presentation</vt:lpstr>
      <vt:lpstr>Shifting Cultivation: Found in tropical forests farmers aim to maintain soil fertility by rotating the fields they cultivate. The picture below is in the Amazon in Ecuador and an area is being cut down, ready for burning and then planting.</vt:lpstr>
      <vt:lpstr>Mixing of seeds and seedlings in the same swidden is INTERTILLAGE. </vt:lpstr>
      <vt:lpstr>PowerPoint Presentation</vt:lpstr>
      <vt:lpstr>Transhumance: the movement of herds according to seasonal rhythms, warmer, lowland areas in the winter and  cooler, highland areas in summer.</vt:lpstr>
      <vt:lpstr>PowerPoint Presentation</vt:lpstr>
      <vt:lpstr>Commercial Agriculture</vt:lpstr>
      <vt:lpstr>PowerPoint Presentation</vt:lpstr>
      <vt:lpstr>This picture was taken near Lincoln, Nebraska as an example of MDC farming. What elements do you see?</vt:lpstr>
      <vt:lpstr>Irrigation, haystacks, and corn fields as far as the eye can see. What you can’t imagine is the horrific smell.  It was the smell of silage, a food grown to  feed cattle, yet there were no cows in sight! Silage is green corn ground up mixed with molasses, put in silos or put in a rectangular hole in the ground which is called a silage pit. It is opened at the top and one end, when it rains, the water mixes with the silage and sometimes it runs out. A tarp is put over the pit and the heat from the sun causes the silage to ferment and rot. Farmers with more money use silos, farmers with less money dig pits.That is what you smell. Imagine the worst bathroom in a national park smell and then amplify it about 10 times.</vt:lpstr>
      <vt:lpstr>BUT LOW AND BEHOLD, we drove up 100 yards and look what we found!! This is a feedlot: A large-scale production designed to pen up cattle to fatten for slaughter.  (Hence the silage smell)</vt:lpstr>
      <vt:lpstr>This is the same feedlot showing the facility. These are silos that the silage is stored in.</vt:lpstr>
      <vt:lpstr>What happens here?</vt:lpstr>
      <vt:lpstr>PowerPoint Presentation</vt:lpstr>
      <vt:lpstr>PowerPoint Presentation</vt:lpstr>
      <vt:lpstr>PowerPoint Presentation</vt:lpstr>
      <vt:lpstr>PowerPoint Presentation</vt:lpstr>
      <vt:lpstr>Different ways to determine the spatial distribution of cattle</vt:lpstr>
      <vt:lpstr>Beef cows</vt:lpstr>
      <vt:lpstr>Dairy farming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Faced by Farmers </vt:lpstr>
      <vt:lpstr>Challenges for MDC Farmers</vt:lpstr>
      <vt:lpstr>Challenges for MDC Farmers</vt:lpstr>
      <vt:lpstr>Challenges for LDC Farmers</vt:lpstr>
      <vt:lpstr>Challenges for LDC Farmers</vt:lpstr>
      <vt:lpstr>Decreasing food supply </vt:lpstr>
      <vt:lpstr>What are we looking at???</vt:lpstr>
      <vt:lpstr>How to Increase Food Supply?</vt:lpstr>
      <vt:lpstr>How to Increase Food Supply?</vt:lpstr>
      <vt:lpstr>How to Increase Food Supply?</vt:lpstr>
      <vt:lpstr>  How to Increase Food Supply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Eiland</dc:creator>
  <cp:lastModifiedBy>Chloe Bordelon</cp:lastModifiedBy>
  <cp:revision>95</cp:revision>
  <dcterms:created xsi:type="dcterms:W3CDTF">2013-02-25T12:15:08Z</dcterms:created>
  <dcterms:modified xsi:type="dcterms:W3CDTF">2015-11-02T19:13:25Z</dcterms:modified>
</cp:coreProperties>
</file>